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4" r:id="rId3"/>
    <p:sldMasterId id="2147483684" r:id="rId4"/>
  </p:sldMasterIdLst>
  <p:notesMasterIdLst>
    <p:notesMasterId r:id="rId91"/>
  </p:notesMasterIdLst>
  <p:sldIdLst>
    <p:sldId id="256" r:id="rId5"/>
    <p:sldId id="261" r:id="rId6"/>
    <p:sldId id="257" r:id="rId7"/>
    <p:sldId id="348" r:id="rId8"/>
    <p:sldId id="2146847493" r:id="rId9"/>
    <p:sldId id="2146847594" r:id="rId10"/>
    <p:sldId id="2146847605" r:id="rId11"/>
    <p:sldId id="2147481469" r:id="rId12"/>
    <p:sldId id="2147481470" r:id="rId13"/>
    <p:sldId id="2147481471" r:id="rId14"/>
    <p:sldId id="2147481465" r:id="rId15"/>
    <p:sldId id="2146847595" r:id="rId16"/>
    <p:sldId id="2147471796" r:id="rId17"/>
    <p:sldId id="2147481472" r:id="rId18"/>
    <p:sldId id="2146847593" r:id="rId19"/>
    <p:sldId id="2147481476" r:id="rId20"/>
    <p:sldId id="2146847597" r:id="rId21"/>
    <p:sldId id="2147481477" r:id="rId22"/>
    <p:sldId id="2146847606" r:id="rId23"/>
    <p:sldId id="606" r:id="rId24"/>
    <p:sldId id="2147481473" r:id="rId25"/>
    <p:sldId id="607" r:id="rId26"/>
    <p:sldId id="2147481475" r:id="rId27"/>
    <p:sldId id="2147481468" r:id="rId28"/>
    <p:sldId id="2146847604" r:id="rId29"/>
    <p:sldId id="2146847599" r:id="rId30"/>
    <p:sldId id="2146847601" r:id="rId31"/>
    <p:sldId id="611" r:id="rId32"/>
    <p:sldId id="313" r:id="rId33"/>
    <p:sldId id="314" r:id="rId34"/>
    <p:sldId id="315" r:id="rId35"/>
    <p:sldId id="316" r:id="rId36"/>
    <p:sldId id="389" r:id="rId37"/>
    <p:sldId id="390" r:id="rId38"/>
    <p:sldId id="391" r:id="rId39"/>
    <p:sldId id="277" r:id="rId40"/>
    <p:sldId id="401" r:id="rId41"/>
    <p:sldId id="317" r:id="rId42"/>
    <p:sldId id="318" r:id="rId43"/>
    <p:sldId id="321" r:id="rId44"/>
    <p:sldId id="319" r:id="rId45"/>
    <p:sldId id="285" r:id="rId46"/>
    <p:sldId id="287" r:id="rId47"/>
    <p:sldId id="290" r:id="rId48"/>
    <p:sldId id="282" r:id="rId49"/>
    <p:sldId id="259" r:id="rId50"/>
    <p:sldId id="2147481482" r:id="rId51"/>
    <p:sldId id="392" r:id="rId52"/>
    <p:sldId id="393" r:id="rId53"/>
    <p:sldId id="291" r:id="rId54"/>
    <p:sldId id="293" r:id="rId55"/>
    <p:sldId id="294" r:id="rId56"/>
    <p:sldId id="296" r:id="rId57"/>
    <p:sldId id="376" r:id="rId58"/>
    <p:sldId id="377" r:id="rId59"/>
    <p:sldId id="378" r:id="rId60"/>
    <p:sldId id="379" r:id="rId61"/>
    <p:sldId id="380" r:id="rId62"/>
    <p:sldId id="399" r:id="rId63"/>
    <p:sldId id="381" r:id="rId64"/>
    <p:sldId id="400" r:id="rId65"/>
    <p:sldId id="394" r:id="rId66"/>
    <p:sldId id="395" r:id="rId67"/>
    <p:sldId id="396" r:id="rId68"/>
    <p:sldId id="397" r:id="rId69"/>
    <p:sldId id="384" r:id="rId70"/>
    <p:sldId id="2147481481" r:id="rId71"/>
    <p:sldId id="386" r:id="rId72"/>
    <p:sldId id="283" r:id="rId73"/>
    <p:sldId id="368" r:id="rId74"/>
    <p:sldId id="361" r:id="rId75"/>
    <p:sldId id="362" r:id="rId76"/>
    <p:sldId id="295" r:id="rId77"/>
    <p:sldId id="363" r:id="rId78"/>
    <p:sldId id="300" r:id="rId79"/>
    <p:sldId id="344" r:id="rId80"/>
    <p:sldId id="284" r:id="rId81"/>
    <p:sldId id="365" r:id="rId82"/>
    <p:sldId id="2147481478" r:id="rId83"/>
    <p:sldId id="2147481479" r:id="rId84"/>
    <p:sldId id="2147481480" r:id="rId85"/>
    <p:sldId id="304" r:id="rId86"/>
    <p:sldId id="263" r:id="rId87"/>
    <p:sldId id="305" r:id="rId88"/>
    <p:sldId id="267" r:id="rId89"/>
    <p:sldId id="270" r:id="rId90"/>
  </p:sldIdLst>
  <p:sldSz cx="18288000" cy="10287000"/>
  <p:notesSz cx="7315200" cy="9601200"/>
  <p:embeddedFontLst>
    <p:embeddedFont>
      <p:font typeface="Arial Black" panose="020B0A04020102020204" pitchFamily="34" charset="0"/>
      <p:bold r:id="rId92"/>
    </p:embeddedFont>
    <p:embeddedFont>
      <p:font typeface="Arimo" panose="020B0604020202020204" charset="0"/>
      <p:regular r:id="rId93"/>
    </p:embeddedFont>
    <p:embeddedFont>
      <p:font typeface="Cambria" panose="02040503050406030204" pitchFamily="18" charset="0"/>
      <p:regular r:id="rId94"/>
      <p:bold r:id="rId95"/>
      <p:italic r:id="rId96"/>
      <p:boldItalic r:id="rId97"/>
    </p:embeddedFont>
    <p:embeddedFont>
      <p:font typeface="Garamond" panose="020B0604020202020204" charset="0"/>
      <p:regular r:id="rId98"/>
      <p:bold r:id="rId99"/>
      <p:italic r:id="rId100"/>
    </p:embeddedFont>
    <p:embeddedFont>
      <p:font typeface="Telegraf Bold" panose="020B0604020202020204" charset="0"/>
      <p:regular r:id="rId10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1EF1F5-0286-48E0-B512-F4002DBF0105}" v="107" dt="2025-03-25T20:58:31.639"/>
    <p1510:client id="{1DEFD99B-8EE1-4403-AA73-AF81B3F4DC12}" v="324" dt="2025-03-25T23:06:23.148"/>
    <p1510:client id="{32C52519-F019-48D0-9642-E4FE896A1AAF}" v="90" dt="2025-03-25T17:51:07.717"/>
    <p1510:client id="{B113F248-6373-3E19-CDF9-2D890BB9A7EF}" v="3" dt="2025-03-25T23:05:37.454"/>
    <p1510:client id="{C91E5CAF-D71F-8CFF-8984-11FE9E816E65}" v="10" dt="2025-03-25T16:17:55.918"/>
    <p1510:client id="{E9C4272C-2B39-2D7B-3CBB-98D55A05305B}" v="4" dt="2025-03-25T16:20:43.2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microsoft.com/office/2015/10/relationships/revisionInfo" Target="revisionInfo.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font" Target="fonts/font4.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6.fntdata"/><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9.fntdata"/><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ey, Michelle" userId="S::mabey@stoughtonhealth.com::652e74bf-0677-46fd-bde8-81ad5b12a2a5" providerId="AD" clId="Web-{E9C4272C-2B39-2D7B-3CBB-98D55A05305B}"/>
    <pc:docChg chg="modSld">
      <pc:chgData name="Abey, Michelle" userId="S::mabey@stoughtonhealth.com::652e74bf-0677-46fd-bde8-81ad5b12a2a5" providerId="AD" clId="Web-{E9C4272C-2B39-2D7B-3CBB-98D55A05305B}" dt="2025-03-25T16:20:42.075" v="1"/>
      <pc:docMkLst>
        <pc:docMk/>
      </pc:docMkLst>
      <pc:sldChg chg="addSp delSp modSp">
        <pc:chgData name="Abey, Michelle" userId="S::mabey@stoughtonhealth.com::652e74bf-0677-46fd-bde8-81ad5b12a2a5" providerId="AD" clId="Web-{E9C4272C-2B39-2D7B-3CBB-98D55A05305B}" dt="2025-03-25T16:20:42.075" v="1"/>
        <pc:sldMkLst>
          <pc:docMk/>
          <pc:sldMk cId="3543524783" sldId="291"/>
        </pc:sldMkLst>
        <pc:graphicFrameChg chg="add del mod">
          <ac:chgData name="Abey, Michelle" userId="S::mabey@stoughtonhealth.com::652e74bf-0677-46fd-bde8-81ad5b12a2a5" providerId="AD" clId="Web-{E9C4272C-2B39-2D7B-3CBB-98D55A05305B}" dt="2025-03-25T16:20:42.075" v="1"/>
          <ac:graphicFrameMkLst>
            <pc:docMk/>
            <pc:sldMk cId="3543524783" sldId="291"/>
            <ac:graphicFrameMk id="4" creationId="{A71DF492-4FAD-DD19-5462-B6E7B87D1589}"/>
          </ac:graphicFrameMkLst>
        </pc:graphicFrameChg>
      </pc:sldChg>
    </pc:docChg>
  </pc:docChgLst>
  <pc:docChgLst>
    <pc:chgData name="Schmitz, Chris" userId="S::cschmitz@stoughtonhealth.com::95b97cd4-06a8-43ae-b9e3-dc811376468b" providerId="AD" clId="Web-{943ED2BC-C1A0-3770-C242-864C185B935B}"/>
    <pc:docChg chg="modSld">
      <pc:chgData name="Schmitz, Chris" userId="S::cschmitz@stoughtonhealth.com::95b97cd4-06a8-43ae-b9e3-dc811376468b" providerId="AD" clId="Web-{943ED2BC-C1A0-3770-C242-864C185B935B}" dt="2025-03-14T15:40:04.599" v="218" actId="20577"/>
      <pc:docMkLst>
        <pc:docMk/>
      </pc:docMkLst>
      <pc:sldChg chg="addSp modSp">
        <pc:chgData name="Schmitz, Chris" userId="S::cschmitz@stoughtonhealth.com::95b97cd4-06a8-43ae-b9e3-dc811376468b" providerId="AD" clId="Web-{943ED2BC-C1A0-3770-C242-864C185B935B}" dt="2025-03-14T15:39:17.255" v="187" actId="1076"/>
        <pc:sldMkLst>
          <pc:docMk/>
          <pc:sldMk cId="4284509432" sldId="361"/>
        </pc:sldMkLst>
        <pc:picChg chg="add mod">
          <ac:chgData name="Schmitz, Chris" userId="S::cschmitz@stoughtonhealth.com::95b97cd4-06a8-43ae-b9e3-dc811376468b" providerId="AD" clId="Web-{943ED2BC-C1A0-3770-C242-864C185B935B}" dt="2025-03-14T15:39:17.255" v="187" actId="1076"/>
          <ac:picMkLst>
            <pc:docMk/>
            <pc:sldMk cId="4284509432" sldId="361"/>
            <ac:picMk id="3" creationId="{400269EE-EDD9-88D8-6232-75F6A3A3D719}"/>
          </ac:picMkLst>
        </pc:picChg>
      </pc:sldChg>
      <pc:sldChg chg="addSp modSp">
        <pc:chgData name="Schmitz, Chris" userId="S::cschmitz@stoughtonhealth.com::95b97cd4-06a8-43ae-b9e3-dc811376468b" providerId="AD" clId="Web-{943ED2BC-C1A0-3770-C242-864C185B935B}" dt="2025-03-14T15:18:47.017" v="184" actId="1076"/>
        <pc:sldMkLst>
          <pc:docMk/>
          <pc:sldMk cId="2219849083" sldId="362"/>
        </pc:sldMkLst>
        <pc:picChg chg="add mod">
          <ac:chgData name="Schmitz, Chris" userId="S::cschmitz@stoughtonhealth.com::95b97cd4-06a8-43ae-b9e3-dc811376468b" providerId="AD" clId="Web-{943ED2BC-C1A0-3770-C242-864C185B935B}" dt="2025-03-14T15:18:47.017" v="184" actId="1076"/>
          <ac:picMkLst>
            <pc:docMk/>
            <pc:sldMk cId="2219849083" sldId="362"/>
            <ac:picMk id="20" creationId="{71CFDB13-1FA0-84A7-3A48-A2D9BF859840}"/>
          </ac:picMkLst>
        </pc:picChg>
      </pc:sldChg>
      <pc:sldChg chg="modSp">
        <pc:chgData name="Schmitz, Chris" userId="S::cschmitz@stoughtonhealth.com::95b97cd4-06a8-43ae-b9e3-dc811376468b" providerId="AD" clId="Web-{943ED2BC-C1A0-3770-C242-864C185B935B}" dt="2025-03-14T15:40:04.599" v="218" actId="20577"/>
        <pc:sldMkLst>
          <pc:docMk/>
          <pc:sldMk cId="728561848" sldId="368"/>
        </pc:sldMkLst>
        <pc:spChg chg="mod">
          <ac:chgData name="Schmitz, Chris" userId="S::cschmitz@stoughtonhealth.com::95b97cd4-06a8-43ae-b9e3-dc811376468b" providerId="AD" clId="Web-{943ED2BC-C1A0-3770-C242-864C185B935B}" dt="2025-03-14T15:40:04.599" v="218" actId="20577"/>
          <ac:spMkLst>
            <pc:docMk/>
            <pc:sldMk cId="728561848" sldId="368"/>
            <ac:spMk id="19" creationId="{5C8C7880-ACD7-DAB6-BD19-CF7BE4F2FDCB}"/>
          </ac:spMkLst>
        </pc:spChg>
      </pc:sldChg>
    </pc:docChg>
  </pc:docChgLst>
  <pc:docChgLst>
    <pc:chgData name="Hermes, Amy" userId="S::ahermes@stoughtonhealth.com::a72f38b1-73df-4adf-a4f5-60cf76b3438a" providerId="AD" clId="Web-{9250098C-2349-8086-7F11-A739ED94C24F}"/>
    <pc:docChg chg="delSld modSld">
      <pc:chgData name="Hermes, Amy" userId="S::ahermes@stoughtonhealth.com::a72f38b1-73df-4adf-a4f5-60cf76b3438a" providerId="AD" clId="Web-{9250098C-2349-8086-7F11-A739ED94C24F}" dt="2025-03-19T18:02:17.114" v="400" actId="20577"/>
      <pc:docMkLst>
        <pc:docMk/>
      </pc:docMkLst>
      <pc:sldChg chg="modSp">
        <pc:chgData name="Hermes, Amy" userId="S::ahermes@stoughtonhealth.com::a72f38b1-73df-4adf-a4f5-60cf76b3438a" providerId="AD" clId="Web-{9250098C-2349-8086-7F11-A739ED94C24F}" dt="2025-03-19T18:02:17.114" v="400" actId="20577"/>
        <pc:sldMkLst>
          <pc:docMk/>
          <pc:sldMk cId="2275890447" sldId="380"/>
        </pc:sldMkLst>
        <pc:spChg chg="mod">
          <ac:chgData name="Hermes, Amy" userId="S::ahermes@stoughtonhealth.com::a72f38b1-73df-4adf-a4f5-60cf76b3438a" providerId="AD" clId="Web-{9250098C-2349-8086-7F11-A739ED94C24F}" dt="2025-03-19T18:02:17.114" v="400" actId="20577"/>
          <ac:spMkLst>
            <pc:docMk/>
            <pc:sldMk cId="2275890447" sldId="380"/>
            <ac:spMk id="5" creationId="{FCCA6A34-E861-214A-A87E-22159E31D85F}"/>
          </ac:spMkLst>
        </pc:spChg>
      </pc:sldChg>
      <pc:sldChg chg="modSp del">
        <pc:chgData name="Hermes, Amy" userId="S::ahermes@stoughtonhealth.com::a72f38b1-73df-4adf-a4f5-60cf76b3438a" providerId="AD" clId="Web-{9250098C-2349-8086-7F11-A739ED94C24F}" dt="2025-03-19T18:00:44.645" v="344"/>
        <pc:sldMkLst>
          <pc:docMk/>
          <pc:sldMk cId="2718688500" sldId="2147481481"/>
        </pc:sldMkLst>
        <pc:spChg chg="mod">
          <ac:chgData name="Hermes, Amy" userId="S::ahermes@stoughtonhealth.com::a72f38b1-73df-4adf-a4f5-60cf76b3438a" providerId="AD" clId="Web-{9250098C-2349-8086-7F11-A739ED94C24F}" dt="2025-03-19T17:52:53.300" v="2" actId="14100"/>
          <ac:spMkLst>
            <pc:docMk/>
            <pc:sldMk cId="2718688500" sldId="2147481481"/>
            <ac:spMk id="3" creationId="{9C007820-683B-9E89-D3C3-F2B06DA234C3}"/>
          </ac:spMkLst>
        </pc:spChg>
      </pc:sldChg>
    </pc:docChg>
  </pc:docChgLst>
  <pc:docChgLst>
    <pc:chgData name="Abey, Michelle" userId="S::mabey@stoughtonhealth.com::652e74bf-0677-46fd-bde8-81ad5b12a2a5" providerId="AD" clId="Web-{3F0EDE00-EA91-0A67-FB12-950E61D1CD0F}"/>
    <pc:docChg chg="addSld modSld">
      <pc:chgData name="Abey, Michelle" userId="S::mabey@stoughtonhealth.com::652e74bf-0677-46fd-bde8-81ad5b12a2a5" providerId="AD" clId="Web-{3F0EDE00-EA91-0A67-FB12-950E61D1CD0F}" dt="2025-03-15T21:23:33.443" v="569" actId="20577"/>
      <pc:docMkLst>
        <pc:docMk/>
      </pc:docMkLst>
      <pc:sldChg chg="modSp">
        <pc:chgData name="Abey, Michelle" userId="S::mabey@stoughtonhealth.com::652e74bf-0677-46fd-bde8-81ad5b12a2a5" providerId="AD" clId="Web-{3F0EDE00-EA91-0A67-FB12-950E61D1CD0F}" dt="2025-03-15T21:11:37.068" v="213" actId="20577"/>
        <pc:sldMkLst>
          <pc:docMk/>
          <pc:sldMk cId="0" sldId="259"/>
        </pc:sldMkLst>
        <pc:graphicFrameChg chg="modGraphic">
          <ac:chgData name="Abey, Michelle" userId="S::mabey@stoughtonhealth.com::652e74bf-0677-46fd-bde8-81ad5b12a2a5" providerId="AD" clId="Web-{3F0EDE00-EA91-0A67-FB12-950E61D1CD0F}" dt="2025-03-15T21:11:37.068" v="213" actId="20577"/>
          <ac:graphicFrameMkLst>
            <pc:docMk/>
            <pc:sldMk cId="0" sldId="259"/>
            <ac:graphicFrameMk id="19" creationId="{B7FE5E2C-CE02-AA24-377A-8FF1662E46F7}"/>
          </ac:graphicFrameMkLst>
        </pc:graphicFrameChg>
      </pc:sldChg>
      <pc:sldChg chg="add">
        <pc:chgData name="Abey, Michelle" userId="S::mabey@stoughtonhealth.com::652e74bf-0677-46fd-bde8-81ad5b12a2a5" providerId="AD" clId="Web-{3F0EDE00-EA91-0A67-FB12-950E61D1CD0F}" dt="2025-03-15T21:10:41.801" v="204"/>
        <pc:sldMkLst>
          <pc:docMk/>
          <pc:sldMk cId="2751611878" sldId="277"/>
        </pc:sldMkLst>
      </pc:sldChg>
      <pc:sldChg chg="modSp">
        <pc:chgData name="Abey, Michelle" userId="S::mabey@stoughtonhealth.com::652e74bf-0677-46fd-bde8-81ad5b12a2a5" providerId="AD" clId="Web-{3F0EDE00-EA91-0A67-FB12-950E61D1CD0F}" dt="2025-03-15T21:22:44.769" v="567" actId="20577"/>
        <pc:sldMkLst>
          <pc:docMk/>
          <pc:sldMk cId="1741764066" sldId="293"/>
        </pc:sldMkLst>
        <pc:spChg chg="mod">
          <ac:chgData name="Abey, Michelle" userId="S::mabey@stoughtonhealth.com::652e74bf-0677-46fd-bde8-81ad5b12a2a5" providerId="AD" clId="Web-{3F0EDE00-EA91-0A67-FB12-950E61D1CD0F}" dt="2025-03-15T21:22:44.769" v="567" actId="20577"/>
          <ac:spMkLst>
            <pc:docMk/>
            <pc:sldMk cId="1741764066" sldId="293"/>
            <ac:spMk id="23" creationId="{7992DA4F-8208-EC49-F745-99E89A789157}"/>
          </ac:spMkLst>
        </pc:spChg>
      </pc:sldChg>
      <pc:sldChg chg="addSp modSp">
        <pc:chgData name="Abey, Michelle" userId="S::mabey@stoughtonhealth.com::652e74bf-0677-46fd-bde8-81ad5b12a2a5" providerId="AD" clId="Web-{3F0EDE00-EA91-0A67-FB12-950E61D1CD0F}" dt="2025-03-15T21:22:23.988" v="565" actId="14100"/>
        <pc:sldMkLst>
          <pc:docMk/>
          <pc:sldMk cId="737601851" sldId="294"/>
        </pc:sldMkLst>
        <pc:spChg chg="mod">
          <ac:chgData name="Abey, Michelle" userId="S::mabey@stoughtonhealth.com::652e74bf-0677-46fd-bde8-81ad5b12a2a5" providerId="AD" clId="Web-{3F0EDE00-EA91-0A67-FB12-950E61D1CD0F}" dt="2025-03-15T21:22:23.988" v="565" actId="14100"/>
          <ac:spMkLst>
            <pc:docMk/>
            <pc:sldMk cId="737601851" sldId="294"/>
            <ac:spMk id="4" creationId="{00000000-0000-0000-0000-000000000000}"/>
          </ac:spMkLst>
        </pc:spChg>
        <pc:picChg chg="add mod">
          <ac:chgData name="Abey, Michelle" userId="S::mabey@stoughtonhealth.com::652e74bf-0677-46fd-bde8-81ad5b12a2a5" providerId="AD" clId="Web-{3F0EDE00-EA91-0A67-FB12-950E61D1CD0F}" dt="2025-03-15T21:21:34.579" v="555" actId="1076"/>
          <ac:picMkLst>
            <pc:docMk/>
            <pc:sldMk cId="737601851" sldId="294"/>
            <ac:picMk id="3" creationId="{44ECC413-FB5E-C5A8-1AA4-92CA3427D871}"/>
          </ac:picMkLst>
        </pc:picChg>
      </pc:sldChg>
      <pc:sldChg chg="modSp">
        <pc:chgData name="Abey, Michelle" userId="S::mabey@stoughtonhealth.com::652e74bf-0677-46fd-bde8-81ad5b12a2a5" providerId="AD" clId="Web-{3F0EDE00-EA91-0A67-FB12-950E61D1CD0F}" dt="2025-03-15T21:07:03.340" v="113" actId="20577"/>
        <pc:sldMkLst>
          <pc:docMk/>
          <pc:sldMk cId="124850314" sldId="316"/>
        </pc:sldMkLst>
        <pc:spChg chg="mod">
          <ac:chgData name="Abey, Michelle" userId="S::mabey@stoughtonhealth.com::652e74bf-0677-46fd-bde8-81ad5b12a2a5" providerId="AD" clId="Web-{3F0EDE00-EA91-0A67-FB12-950E61D1CD0F}" dt="2025-03-15T21:07:03.340" v="113" actId="20577"/>
          <ac:spMkLst>
            <pc:docMk/>
            <pc:sldMk cId="124850314" sldId="316"/>
            <ac:spMk id="3" creationId="{5AA75A01-7D3A-3163-00EA-8873DB76A44F}"/>
          </ac:spMkLst>
        </pc:spChg>
      </pc:sldChg>
      <pc:sldChg chg="addSp delSp modSp">
        <pc:chgData name="Abey, Michelle" userId="S::mabey@stoughtonhealth.com::652e74bf-0677-46fd-bde8-81ad5b12a2a5" providerId="AD" clId="Web-{3F0EDE00-EA91-0A67-FB12-950E61D1CD0F}" dt="2025-03-15T21:06:01.572" v="51" actId="20577"/>
        <pc:sldMkLst>
          <pc:docMk/>
          <pc:sldMk cId="2452842820" sldId="389"/>
        </pc:sldMkLst>
        <pc:spChg chg="del">
          <ac:chgData name="Abey, Michelle" userId="S::mabey@stoughtonhealth.com::652e74bf-0677-46fd-bde8-81ad5b12a2a5" providerId="AD" clId="Web-{3F0EDE00-EA91-0A67-FB12-950E61D1CD0F}" dt="2025-03-15T21:03:27.066" v="2"/>
          <ac:spMkLst>
            <pc:docMk/>
            <pc:sldMk cId="2452842820" sldId="389"/>
            <ac:spMk id="4" creationId="{00000000-0000-0000-0000-000000000000}"/>
          </ac:spMkLst>
        </pc:spChg>
        <pc:spChg chg="add mod">
          <ac:chgData name="Abey, Michelle" userId="S::mabey@stoughtonhealth.com::652e74bf-0677-46fd-bde8-81ad5b12a2a5" providerId="AD" clId="Web-{3F0EDE00-EA91-0A67-FB12-950E61D1CD0F}" dt="2025-03-15T21:06:01.572" v="51" actId="20577"/>
          <ac:spMkLst>
            <pc:docMk/>
            <pc:sldMk cId="2452842820" sldId="389"/>
            <ac:spMk id="20" creationId="{4F1BDA54-2843-BC8C-3ABC-14CED247268C}"/>
          </ac:spMkLst>
        </pc:spChg>
        <pc:picChg chg="add mod">
          <ac:chgData name="Abey, Michelle" userId="S::mabey@stoughtonhealth.com::652e74bf-0677-46fd-bde8-81ad5b12a2a5" providerId="AD" clId="Web-{3F0EDE00-EA91-0A67-FB12-950E61D1CD0F}" dt="2025-03-15T21:03:30.536" v="3" actId="1076"/>
          <ac:picMkLst>
            <pc:docMk/>
            <pc:sldMk cId="2452842820" sldId="389"/>
            <ac:picMk id="3" creationId="{F8C65C92-1700-9DDE-29BC-E9B69B96AE0B}"/>
          </ac:picMkLst>
        </pc:picChg>
        <pc:picChg chg="add del mod">
          <ac:chgData name="Abey, Michelle" userId="S::mabey@stoughtonhealth.com::652e74bf-0677-46fd-bde8-81ad5b12a2a5" providerId="AD" clId="Web-{3F0EDE00-EA91-0A67-FB12-950E61D1CD0F}" dt="2025-03-15T21:04:12.631" v="5"/>
          <ac:picMkLst>
            <pc:docMk/>
            <pc:sldMk cId="2452842820" sldId="389"/>
            <ac:picMk id="5" creationId="{24C0CD0F-DCCA-1FD0-C08F-42CB35E99C41}"/>
          </ac:picMkLst>
        </pc:picChg>
      </pc:sldChg>
      <pc:sldChg chg="addSp delSp modSp">
        <pc:chgData name="Abey, Michelle" userId="S::mabey@stoughtonhealth.com::652e74bf-0677-46fd-bde8-81ad5b12a2a5" providerId="AD" clId="Web-{3F0EDE00-EA91-0A67-FB12-950E61D1CD0F}" dt="2025-03-15T21:05:28.603" v="18" actId="1076"/>
        <pc:sldMkLst>
          <pc:docMk/>
          <pc:sldMk cId="3254039460" sldId="390"/>
        </pc:sldMkLst>
        <pc:spChg chg="del">
          <ac:chgData name="Abey, Michelle" userId="S::mabey@stoughtonhealth.com::652e74bf-0677-46fd-bde8-81ad5b12a2a5" providerId="AD" clId="Web-{3F0EDE00-EA91-0A67-FB12-950E61D1CD0F}" dt="2025-03-15T21:04:39.366" v="6"/>
          <ac:spMkLst>
            <pc:docMk/>
            <pc:sldMk cId="3254039460" sldId="390"/>
            <ac:spMk id="4" creationId="{00000000-0000-0000-0000-000000000000}"/>
          </ac:spMkLst>
        </pc:spChg>
        <pc:spChg chg="add mod">
          <ac:chgData name="Abey, Michelle" userId="S::mabey@stoughtonhealth.com::652e74bf-0677-46fd-bde8-81ad5b12a2a5" providerId="AD" clId="Web-{3F0EDE00-EA91-0A67-FB12-950E61D1CD0F}" dt="2025-03-15T21:05:22.680" v="17" actId="20577"/>
          <ac:spMkLst>
            <pc:docMk/>
            <pc:sldMk cId="3254039460" sldId="390"/>
            <ac:spMk id="22" creationId="{8B59E46D-C122-18EB-E414-18210936FF01}"/>
          </ac:spMkLst>
        </pc:spChg>
        <pc:picChg chg="add mod">
          <ac:chgData name="Abey, Michelle" userId="S::mabey@stoughtonhealth.com::652e74bf-0677-46fd-bde8-81ad5b12a2a5" providerId="AD" clId="Web-{3F0EDE00-EA91-0A67-FB12-950E61D1CD0F}" dt="2025-03-15T21:05:28.603" v="18" actId="1076"/>
          <ac:picMkLst>
            <pc:docMk/>
            <pc:sldMk cId="3254039460" sldId="390"/>
            <ac:picMk id="21" creationId="{87EC0F6D-79E9-2E1B-57B6-9A56442C62A9}"/>
          </ac:picMkLst>
        </pc:picChg>
      </pc:sldChg>
      <pc:sldChg chg="addSp delSp modSp">
        <pc:chgData name="Abey, Michelle" userId="S::mabey@stoughtonhealth.com::652e74bf-0677-46fd-bde8-81ad5b12a2a5" providerId="AD" clId="Web-{3F0EDE00-EA91-0A67-FB12-950E61D1CD0F}" dt="2025-03-15T21:10:09.597" v="203" actId="1076"/>
        <pc:sldMkLst>
          <pc:docMk/>
          <pc:sldMk cId="157602308" sldId="391"/>
        </pc:sldMkLst>
        <pc:spChg chg="add mod">
          <ac:chgData name="Abey, Michelle" userId="S::mabey@stoughtonhealth.com::652e74bf-0677-46fd-bde8-81ad5b12a2a5" providerId="AD" clId="Web-{3F0EDE00-EA91-0A67-FB12-950E61D1CD0F}" dt="2025-03-15T21:10:06.284" v="202" actId="1076"/>
          <ac:spMkLst>
            <pc:docMk/>
            <pc:sldMk cId="157602308" sldId="391"/>
            <ac:spMk id="3" creationId="{76B95711-E65A-4BB4-F35C-A4C042CF6E18}"/>
          </ac:spMkLst>
        </pc:spChg>
        <pc:spChg chg="del">
          <ac:chgData name="Abey, Michelle" userId="S::mabey@stoughtonhealth.com::652e74bf-0677-46fd-bde8-81ad5b12a2a5" providerId="AD" clId="Web-{3F0EDE00-EA91-0A67-FB12-950E61D1CD0F}" dt="2025-03-15T21:06:09.213" v="52"/>
          <ac:spMkLst>
            <pc:docMk/>
            <pc:sldMk cId="157602308" sldId="391"/>
            <ac:spMk id="4" creationId="{00000000-0000-0000-0000-000000000000}"/>
          </ac:spMkLst>
        </pc:spChg>
        <pc:picChg chg="add mod">
          <ac:chgData name="Abey, Michelle" userId="S::mabey@stoughtonhealth.com::652e74bf-0677-46fd-bde8-81ad5b12a2a5" providerId="AD" clId="Web-{3F0EDE00-EA91-0A67-FB12-950E61D1CD0F}" dt="2025-03-15T21:10:09.597" v="203" actId="1076"/>
          <ac:picMkLst>
            <pc:docMk/>
            <pc:sldMk cId="157602308" sldId="391"/>
            <ac:picMk id="5" creationId="{2EDF249E-9276-8919-32EA-AF4FED343B80}"/>
          </ac:picMkLst>
        </pc:picChg>
      </pc:sldChg>
      <pc:sldChg chg="modSp">
        <pc:chgData name="Abey, Michelle" userId="S::mabey@stoughtonhealth.com::652e74bf-0677-46fd-bde8-81ad5b12a2a5" providerId="AD" clId="Web-{3F0EDE00-EA91-0A67-FB12-950E61D1CD0F}" dt="2025-03-15T21:14:17.889" v="230" actId="20577"/>
        <pc:sldMkLst>
          <pc:docMk/>
          <pc:sldMk cId="796227203" sldId="392"/>
        </pc:sldMkLst>
        <pc:spChg chg="mod">
          <ac:chgData name="Abey, Michelle" userId="S::mabey@stoughtonhealth.com::652e74bf-0677-46fd-bde8-81ad5b12a2a5" providerId="AD" clId="Web-{3F0EDE00-EA91-0A67-FB12-950E61D1CD0F}" dt="2025-03-15T21:14:17.889" v="230" actId="20577"/>
          <ac:spMkLst>
            <pc:docMk/>
            <pc:sldMk cId="796227203" sldId="392"/>
            <ac:spMk id="2" creationId="{00000000-0000-0000-0000-000000000000}"/>
          </ac:spMkLst>
        </pc:spChg>
      </pc:sldChg>
      <pc:sldChg chg="modSp">
        <pc:chgData name="Abey, Michelle" userId="S::mabey@stoughtonhealth.com::652e74bf-0677-46fd-bde8-81ad5b12a2a5" providerId="AD" clId="Web-{3F0EDE00-EA91-0A67-FB12-950E61D1CD0F}" dt="2025-03-15T21:23:33.443" v="569" actId="20577"/>
        <pc:sldMkLst>
          <pc:docMk/>
          <pc:sldMk cId="3970091989" sldId="393"/>
        </pc:sldMkLst>
        <pc:spChg chg="mod">
          <ac:chgData name="Abey, Michelle" userId="S::mabey@stoughtonhealth.com::652e74bf-0677-46fd-bde8-81ad5b12a2a5" providerId="AD" clId="Web-{3F0EDE00-EA91-0A67-FB12-950E61D1CD0F}" dt="2025-03-15T21:14:40.062" v="254" actId="20577"/>
          <ac:spMkLst>
            <pc:docMk/>
            <pc:sldMk cId="3970091989" sldId="393"/>
            <ac:spMk id="2" creationId="{00000000-0000-0000-0000-000000000000}"/>
          </ac:spMkLst>
        </pc:spChg>
        <pc:spChg chg="mod">
          <ac:chgData name="Abey, Michelle" userId="S::mabey@stoughtonhealth.com::652e74bf-0677-46fd-bde8-81ad5b12a2a5" providerId="AD" clId="Web-{3F0EDE00-EA91-0A67-FB12-950E61D1CD0F}" dt="2025-03-15T21:23:33.443" v="569" actId="20577"/>
          <ac:spMkLst>
            <pc:docMk/>
            <pc:sldMk cId="3970091989" sldId="393"/>
            <ac:spMk id="4" creationId="{201484AD-C4F3-5688-13B1-EEBEABFE33E0}"/>
          </ac:spMkLst>
        </pc:spChg>
        <pc:spChg chg="mod">
          <ac:chgData name="Abey, Michelle" userId="S::mabey@stoughtonhealth.com::652e74bf-0677-46fd-bde8-81ad5b12a2a5" providerId="AD" clId="Web-{3F0EDE00-EA91-0A67-FB12-950E61D1CD0F}" dt="2025-03-15T21:16:50.550" v="298" actId="20577"/>
          <ac:spMkLst>
            <pc:docMk/>
            <pc:sldMk cId="3970091989" sldId="393"/>
            <ac:spMk id="23" creationId="{724C174D-F18A-091D-4FA2-10798EBB2ADE}"/>
          </ac:spMkLst>
        </pc:spChg>
      </pc:sldChg>
      <pc:sldChg chg="add">
        <pc:chgData name="Abey, Michelle" userId="S::mabey@stoughtonhealth.com::652e74bf-0677-46fd-bde8-81ad5b12a2a5" providerId="AD" clId="Web-{3F0EDE00-EA91-0A67-FB12-950E61D1CD0F}" dt="2025-03-15T21:10:41.832" v="205"/>
        <pc:sldMkLst>
          <pc:docMk/>
          <pc:sldMk cId="2192145430" sldId="401"/>
        </pc:sldMkLst>
      </pc:sldChg>
      <pc:sldMasterChg chg="addSldLayout">
        <pc:chgData name="Abey, Michelle" userId="S::mabey@stoughtonhealth.com::652e74bf-0677-46fd-bde8-81ad5b12a2a5" providerId="AD" clId="Web-{3F0EDE00-EA91-0A67-FB12-950E61D1CD0F}" dt="2025-03-15T21:10:41.832" v="205"/>
        <pc:sldMasterMkLst>
          <pc:docMk/>
          <pc:sldMasterMk cId="0" sldId="2147483648"/>
        </pc:sldMasterMkLst>
        <pc:sldLayoutChg chg="add replId">
          <pc:chgData name="Abey, Michelle" userId="S::mabey@stoughtonhealth.com::652e74bf-0677-46fd-bde8-81ad5b12a2a5" providerId="AD" clId="Web-{3F0EDE00-EA91-0A67-FB12-950E61D1CD0F}" dt="2025-03-15T21:10:41.801" v="204"/>
          <pc:sldLayoutMkLst>
            <pc:docMk/>
            <pc:sldMasterMk cId="0" sldId="2147483648"/>
            <pc:sldLayoutMk cId="2466601759" sldId="2147483672"/>
          </pc:sldLayoutMkLst>
        </pc:sldLayoutChg>
        <pc:sldLayoutChg chg="add">
          <pc:chgData name="Abey, Michelle" userId="S::mabey@stoughtonhealth.com::652e74bf-0677-46fd-bde8-81ad5b12a2a5" providerId="AD" clId="Web-{3F0EDE00-EA91-0A67-FB12-950E61D1CD0F}" dt="2025-03-15T21:10:41.832" v="205"/>
          <pc:sldLayoutMkLst>
            <pc:docMk/>
            <pc:sldMasterMk cId="0" sldId="2147483648"/>
            <pc:sldLayoutMk cId="2714113211" sldId="2147483673"/>
          </pc:sldLayoutMkLst>
        </pc:sldLayoutChg>
      </pc:sldMasterChg>
    </pc:docChg>
  </pc:docChgLst>
  <pc:docChgLst>
    <pc:chgData name="Andrew W. Boryczka" userId="2d4e09c1-f77f-49bc-b7f7-76000b96ebf6" providerId="ADAL" clId="{32C52519-F019-48D0-9642-E4FE896A1AAF}"/>
    <pc:docChg chg="custSel modSld sldOrd">
      <pc:chgData name="Andrew W. Boryczka" userId="2d4e09c1-f77f-49bc-b7f7-76000b96ebf6" providerId="ADAL" clId="{32C52519-F019-48D0-9642-E4FE896A1AAF}" dt="2025-03-25T17:51:07.717" v="88" actId="14100"/>
      <pc:docMkLst>
        <pc:docMk/>
      </pc:docMkLst>
      <pc:sldChg chg="modSp mod">
        <pc:chgData name="Andrew W. Boryczka" userId="2d4e09c1-f77f-49bc-b7f7-76000b96ebf6" providerId="ADAL" clId="{32C52519-F019-48D0-9642-E4FE896A1AAF}" dt="2025-03-25T16:32:04.122" v="77" actId="1076"/>
        <pc:sldMkLst>
          <pc:docMk/>
          <pc:sldMk cId="1368907957" sldId="365"/>
        </pc:sldMkLst>
        <pc:picChg chg="mod">
          <ac:chgData name="Andrew W. Boryczka" userId="2d4e09c1-f77f-49bc-b7f7-76000b96ebf6" providerId="ADAL" clId="{32C52519-F019-48D0-9642-E4FE896A1AAF}" dt="2025-03-25T16:32:04.122" v="77" actId="1076"/>
          <ac:picMkLst>
            <pc:docMk/>
            <pc:sldMk cId="1368907957" sldId="365"/>
            <ac:picMk id="5" creationId="{9F8E66CE-9452-4830-47D2-CE6901A29AD4}"/>
          </ac:picMkLst>
        </pc:picChg>
      </pc:sldChg>
      <pc:sldChg chg="addSp delSp modSp mod ord">
        <pc:chgData name="Andrew W. Boryczka" userId="2d4e09c1-f77f-49bc-b7f7-76000b96ebf6" providerId="ADAL" clId="{32C52519-F019-48D0-9642-E4FE896A1AAF}" dt="2025-03-25T17:51:07.717" v="88" actId="14100"/>
        <pc:sldMkLst>
          <pc:docMk/>
          <pc:sldMk cId="934913790" sldId="2147481480"/>
        </pc:sldMkLst>
        <pc:spChg chg="del">
          <ac:chgData name="Andrew W. Boryczka" userId="2d4e09c1-f77f-49bc-b7f7-76000b96ebf6" providerId="ADAL" clId="{32C52519-F019-48D0-9642-E4FE896A1AAF}" dt="2025-03-25T16:30:23.804" v="60" actId="21"/>
          <ac:spMkLst>
            <pc:docMk/>
            <pc:sldMk cId="934913790" sldId="2147481480"/>
            <ac:spMk id="3" creationId="{42AA1240-E0A7-7F7F-A2F4-AD099BB7DAB6}"/>
          </ac:spMkLst>
        </pc:spChg>
        <pc:spChg chg="mod">
          <ac:chgData name="Andrew W. Boryczka" userId="2d4e09c1-f77f-49bc-b7f7-76000b96ebf6" providerId="ADAL" clId="{32C52519-F019-48D0-9642-E4FE896A1AAF}" dt="2025-03-25T16:31:34.022" v="75" actId="5793"/>
          <ac:spMkLst>
            <pc:docMk/>
            <pc:sldMk cId="934913790" sldId="2147481480"/>
            <ac:spMk id="4" creationId="{657BCAFF-A4A3-C261-B3DC-B158C0249D5E}"/>
          </ac:spMkLst>
        </pc:spChg>
        <pc:picChg chg="add mod">
          <ac:chgData name="Andrew W. Boryczka" userId="2d4e09c1-f77f-49bc-b7f7-76000b96ebf6" providerId="ADAL" clId="{32C52519-F019-48D0-9642-E4FE896A1AAF}" dt="2025-03-25T17:51:07.717" v="88" actId="14100"/>
          <ac:picMkLst>
            <pc:docMk/>
            <pc:sldMk cId="934913790" sldId="2147481480"/>
            <ac:picMk id="19" creationId="{D850DCB2-7539-D777-F6BC-889779F08AFE}"/>
          </ac:picMkLst>
        </pc:picChg>
        <pc:picChg chg="add mod">
          <ac:chgData name="Andrew W. Boryczka" userId="2d4e09c1-f77f-49bc-b7f7-76000b96ebf6" providerId="ADAL" clId="{32C52519-F019-48D0-9642-E4FE896A1AAF}" dt="2025-03-25T17:51:03.321" v="86" actId="1076"/>
          <ac:picMkLst>
            <pc:docMk/>
            <pc:sldMk cId="934913790" sldId="2147481480"/>
            <ac:picMk id="21" creationId="{49CAC14A-A1EB-E939-5D85-DEC5B64CE2BF}"/>
          </ac:picMkLst>
        </pc:picChg>
      </pc:sldChg>
    </pc:docChg>
  </pc:docChgLst>
  <pc:docChgLst>
    <pc:chgData name="Hermes, Amy" userId="S::ahermes@stoughtonhealth.com::a72f38b1-73df-4adf-a4f5-60cf76b3438a" providerId="AD" clId="Web-{86E7BA5A-3272-5810-3BCC-A1AF93C8A9B5}"/>
    <pc:docChg chg="addSld modSld">
      <pc:chgData name="Hermes, Amy" userId="S::ahermes@stoughtonhealth.com::a72f38b1-73df-4adf-a4f5-60cf76b3438a" providerId="AD" clId="Web-{86E7BA5A-3272-5810-3BCC-A1AF93C8A9B5}" dt="2025-03-19T17:51:58.632" v="426"/>
      <pc:docMkLst>
        <pc:docMk/>
      </pc:docMkLst>
      <pc:sldChg chg="modSp">
        <pc:chgData name="Hermes, Amy" userId="S::ahermes@stoughtonhealth.com::a72f38b1-73df-4adf-a4f5-60cf76b3438a" providerId="AD" clId="Web-{86E7BA5A-3272-5810-3BCC-A1AF93C8A9B5}" dt="2025-03-19T17:44:56.181" v="206" actId="20577"/>
        <pc:sldMkLst>
          <pc:docMk/>
          <pc:sldMk cId="2275890447" sldId="380"/>
        </pc:sldMkLst>
        <pc:spChg chg="mod">
          <ac:chgData name="Hermes, Amy" userId="S::ahermes@stoughtonhealth.com::a72f38b1-73df-4adf-a4f5-60cf76b3438a" providerId="AD" clId="Web-{86E7BA5A-3272-5810-3BCC-A1AF93C8A9B5}" dt="2025-03-19T17:44:56.181" v="206" actId="20577"/>
          <ac:spMkLst>
            <pc:docMk/>
            <pc:sldMk cId="2275890447" sldId="380"/>
            <ac:spMk id="5" creationId="{FCCA6A34-E861-214A-A87E-22159E31D85F}"/>
          </ac:spMkLst>
        </pc:spChg>
      </pc:sldChg>
      <pc:sldChg chg="modSp">
        <pc:chgData name="Hermes, Amy" userId="S::ahermes@stoughtonhealth.com::a72f38b1-73df-4adf-a4f5-60cf76b3438a" providerId="AD" clId="Web-{86E7BA5A-3272-5810-3BCC-A1AF93C8A9B5}" dt="2025-03-19T17:51:55.835" v="424" actId="20577"/>
        <pc:sldMkLst>
          <pc:docMk/>
          <pc:sldMk cId="623403840" sldId="399"/>
        </pc:sldMkLst>
        <pc:spChg chg="mod">
          <ac:chgData name="Hermes, Amy" userId="S::ahermes@stoughtonhealth.com::a72f38b1-73df-4adf-a4f5-60cf76b3438a" providerId="AD" clId="Web-{86E7BA5A-3272-5810-3BCC-A1AF93C8A9B5}" dt="2025-03-19T17:51:55.835" v="424" actId="20577"/>
          <ac:spMkLst>
            <pc:docMk/>
            <pc:sldMk cId="623403840" sldId="399"/>
            <ac:spMk id="5" creationId="{FCCA6A34-E861-214A-A87E-22159E31D85F}"/>
          </ac:spMkLst>
        </pc:spChg>
      </pc:sldChg>
      <pc:sldChg chg="addSp delSp modSp add replId">
        <pc:chgData name="Hermes, Amy" userId="S::ahermes@stoughtonhealth.com::a72f38b1-73df-4adf-a4f5-60cf76b3438a" providerId="AD" clId="Web-{86E7BA5A-3272-5810-3BCC-A1AF93C8A9B5}" dt="2025-03-19T17:51:58.632" v="426"/>
        <pc:sldMkLst>
          <pc:docMk/>
          <pc:sldMk cId="2718688500" sldId="2147481481"/>
        </pc:sldMkLst>
        <pc:spChg chg="add mod">
          <ac:chgData name="Hermes, Amy" userId="S::ahermes@stoughtonhealth.com::a72f38b1-73df-4adf-a4f5-60cf76b3438a" providerId="AD" clId="Web-{86E7BA5A-3272-5810-3BCC-A1AF93C8A9B5}" dt="2025-03-19T17:51:58.632" v="426"/>
          <ac:spMkLst>
            <pc:docMk/>
            <pc:sldMk cId="2718688500" sldId="2147481481"/>
            <ac:spMk id="3" creationId="{9C007820-683B-9E89-D3C3-F2B06DA234C3}"/>
          </ac:spMkLst>
        </pc:spChg>
        <pc:spChg chg="del mod">
          <ac:chgData name="Hermes, Amy" userId="S::ahermes@stoughtonhealth.com::a72f38b1-73df-4adf-a4f5-60cf76b3438a" providerId="AD" clId="Web-{86E7BA5A-3272-5810-3BCC-A1AF93C8A9B5}" dt="2025-03-19T17:51:36.084" v="420"/>
          <ac:spMkLst>
            <pc:docMk/>
            <pc:sldMk cId="2718688500" sldId="2147481481"/>
            <ac:spMk id="4" creationId="{15E17A66-1177-2D8C-FE60-1D763BFC2FB1}"/>
          </ac:spMkLst>
        </pc:spChg>
        <pc:picChg chg="del">
          <ac:chgData name="Hermes, Amy" userId="S::ahermes@stoughtonhealth.com::a72f38b1-73df-4adf-a4f5-60cf76b3438a" providerId="AD" clId="Web-{86E7BA5A-3272-5810-3BCC-A1AF93C8A9B5}" dt="2025-03-19T17:51:43.397" v="421"/>
          <ac:picMkLst>
            <pc:docMk/>
            <pc:sldMk cId="2718688500" sldId="2147481481"/>
            <ac:picMk id="5" creationId="{DC9D1260-494D-DE98-F3F1-0C1B969DFB54}"/>
          </ac:picMkLst>
        </pc:picChg>
      </pc:sldChg>
    </pc:docChg>
  </pc:docChgLst>
  <pc:docChgLst>
    <pc:chgData name="Hermes, Amy" userId="a72f38b1-73df-4adf-a4f5-60cf76b3438a" providerId="ADAL" clId="{D09F9B62-C5D2-4DC3-A67C-24EB27EF6AF9}"/>
    <pc:docChg chg="undo custSel addSld delSld modSld">
      <pc:chgData name="Hermes, Amy" userId="a72f38b1-73df-4adf-a4f5-60cf76b3438a" providerId="ADAL" clId="{D09F9B62-C5D2-4DC3-A67C-24EB27EF6AF9}" dt="2025-03-19T23:04:47.469" v="2509" actId="1076"/>
      <pc:docMkLst>
        <pc:docMk/>
      </pc:docMkLst>
      <pc:sldChg chg="addSp modSp mod">
        <pc:chgData name="Hermes, Amy" userId="a72f38b1-73df-4adf-a4f5-60cf76b3438a" providerId="ADAL" clId="{D09F9B62-C5D2-4DC3-A67C-24EB27EF6AF9}" dt="2025-03-19T22:14:18.319" v="364" actId="14100"/>
        <pc:sldMkLst>
          <pc:docMk/>
          <pc:sldMk cId="2851032294" sldId="378"/>
        </pc:sldMkLst>
        <pc:spChg chg="mod">
          <ac:chgData name="Hermes, Amy" userId="a72f38b1-73df-4adf-a4f5-60cf76b3438a" providerId="ADAL" clId="{D09F9B62-C5D2-4DC3-A67C-24EB27EF6AF9}" dt="2025-03-19T22:11:15.615" v="351" actId="6549"/>
          <ac:spMkLst>
            <pc:docMk/>
            <pc:sldMk cId="2851032294" sldId="378"/>
            <ac:spMk id="4" creationId="{DF2229AF-3BA3-5EAF-FE45-7B3AA42C9B3A}"/>
          </ac:spMkLst>
        </pc:spChg>
        <pc:picChg chg="add mod">
          <ac:chgData name="Hermes, Amy" userId="a72f38b1-73df-4adf-a4f5-60cf76b3438a" providerId="ADAL" clId="{D09F9B62-C5D2-4DC3-A67C-24EB27EF6AF9}" dt="2025-03-19T22:11:53.498" v="363" actId="14100"/>
          <ac:picMkLst>
            <pc:docMk/>
            <pc:sldMk cId="2851032294" sldId="378"/>
            <ac:picMk id="19" creationId="{4D90E4C2-2823-D594-5057-16FC2D7E112D}"/>
          </ac:picMkLst>
        </pc:picChg>
        <pc:picChg chg="add mod">
          <ac:chgData name="Hermes, Amy" userId="a72f38b1-73df-4adf-a4f5-60cf76b3438a" providerId="ADAL" clId="{D09F9B62-C5D2-4DC3-A67C-24EB27EF6AF9}" dt="2025-03-19T22:14:18.319" v="364" actId="14100"/>
          <ac:picMkLst>
            <pc:docMk/>
            <pc:sldMk cId="2851032294" sldId="378"/>
            <ac:picMk id="21" creationId="{563F4D83-F7A2-5642-CCD7-129A90752606}"/>
          </ac:picMkLst>
        </pc:picChg>
      </pc:sldChg>
      <pc:sldChg chg="modSp mod">
        <pc:chgData name="Hermes, Amy" userId="a72f38b1-73df-4adf-a4f5-60cf76b3438a" providerId="ADAL" clId="{D09F9B62-C5D2-4DC3-A67C-24EB27EF6AF9}" dt="2025-03-19T22:21:26.089" v="609" actId="5793"/>
        <pc:sldMkLst>
          <pc:docMk/>
          <pc:sldMk cId="2275890447" sldId="380"/>
        </pc:sldMkLst>
        <pc:spChg chg="mod">
          <ac:chgData name="Hermes, Amy" userId="a72f38b1-73df-4adf-a4f5-60cf76b3438a" providerId="ADAL" clId="{D09F9B62-C5D2-4DC3-A67C-24EB27EF6AF9}" dt="2025-03-19T22:21:26.089" v="609" actId="5793"/>
          <ac:spMkLst>
            <pc:docMk/>
            <pc:sldMk cId="2275890447" sldId="380"/>
            <ac:spMk id="5" creationId="{FCCA6A34-E861-214A-A87E-22159E31D85F}"/>
          </ac:spMkLst>
        </pc:spChg>
      </pc:sldChg>
      <pc:sldChg chg="modSp mod">
        <pc:chgData name="Hermes, Amy" userId="a72f38b1-73df-4adf-a4f5-60cf76b3438a" providerId="ADAL" clId="{D09F9B62-C5D2-4DC3-A67C-24EB27EF6AF9}" dt="2025-03-19T22:25:18.016" v="1194" actId="20577"/>
        <pc:sldMkLst>
          <pc:docMk/>
          <pc:sldMk cId="741340535" sldId="381"/>
        </pc:sldMkLst>
        <pc:spChg chg="mod">
          <ac:chgData name="Hermes, Amy" userId="a72f38b1-73df-4adf-a4f5-60cf76b3438a" providerId="ADAL" clId="{D09F9B62-C5D2-4DC3-A67C-24EB27EF6AF9}" dt="2025-03-19T22:25:18.016" v="1194" actId="20577"/>
          <ac:spMkLst>
            <pc:docMk/>
            <pc:sldMk cId="741340535" sldId="381"/>
            <ac:spMk id="4" creationId="{00000000-0000-0000-0000-000000000000}"/>
          </ac:spMkLst>
        </pc:spChg>
      </pc:sldChg>
      <pc:sldChg chg="addSp delSp modSp del mod modClrScheme chgLayout">
        <pc:chgData name="Hermes, Amy" userId="a72f38b1-73df-4adf-a4f5-60cf76b3438a" providerId="ADAL" clId="{D09F9B62-C5D2-4DC3-A67C-24EB27EF6AF9}" dt="2025-03-19T22:51:58.342" v="1775" actId="2696"/>
        <pc:sldMkLst>
          <pc:docMk/>
          <pc:sldMk cId="2096624390" sldId="383"/>
        </pc:sldMkLst>
        <pc:spChg chg="mod">
          <ac:chgData name="Hermes, Amy" userId="a72f38b1-73df-4adf-a4f5-60cf76b3438a" providerId="ADAL" clId="{D09F9B62-C5D2-4DC3-A67C-24EB27EF6AF9}" dt="2025-03-19T22:50:58.822" v="1749" actId="12"/>
          <ac:spMkLst>
            <pc:docMk/>
            <pc:sldMk cId="2096624390" sldId="383"/>
            <ac:spMk id="2" creationId="{00000000-0000-0000-0000-000000000000}"/>
          </ac:spMkLst>
        </pc:spChg>
        <pc:spChg chg="del">
          <ac:chgData name="Hermes, Amy" userId="a72f38b1-73df-4adf-a4f5-60cf76b3438a" providerId="ADAL" clId="{D09F9B62-C5D2-4DC3-A67C-24EB27EF6AF9}" dt="2025-03-19T22:33:13.028" v="1222" actId="700"/>
          <ac:spMkLst>
            <pc:docMk/>
            <pc:sldMk cId="2096624390" sldId="383"/>
            <ac:spMk id="3" creationId="{2E171D23-728F-158A-3C65-7A088FA974C6}"/>
          </ac:spMkLst>
        </pc:spChg>
        <pc:spChg chg="add del mod ord">
          <ac:chgData name="Hermes, Amy" userId="a72f38b1-73df-4adf-a4f5-60cf76b3438a" providerId="ADAL" clId="{D09F9B62-C5D2-4DC3-A67C-24EB27EF6AF9}" dt="2025-03-19T22:33:29.235" v="1223" actId="6264"/>
          <ac:spMkLst>
            <pc:docMk/>
            <pc:sldMk cId="2096624390" sldId="383"/>
            <ac:spMk id="23" creationId="{AEEBAF80-E834-EE0A-DDEA-170BFC8E526A}"/>
          </ac:spMkLst>
        </pc:spChg>
        <pc:spChg chg="add del mod ord">
          <ac:chgData name="Hermes, Amy" userId="a72f38b1-73df-4adf-a4f5-60cf76b3438a" providerId="ADAL" clId="{D09F9B62-C5D2-4DC3-A67C-24EB27EF6AF9}" dt="2025-03-19T22:33:44.569" v="1226" actId="21"/>
          <ac:spMkLst>
            <pc:docMk/>
            <pc:sldMk cId="2096624390" sldId="383"/>
            <ac:spMk id="24" creationId="{42871C1B-E040-9312-7276-C9854326CAF8}"/>
          </ac:spMkLst>
        </pc:spChg>
        <pc:spChg chg="add del mod ord">
          <ac:chgData name="Hermes, Amy" userId="a72f38b1-73df-4adf-a4f5-60cf76b3438a" providerId="ADAL" clId="{D09F9B62-C5D2-4DC3-A67C-24EB27EF6AF9}" dt="2025-03-19T22:34:13.235" v="1228" actId="700"/>
          <ac:spMkLst>
            <pc:docMk/>
            <pc:sldMk cId="2096624390" sldId="383"/>
            <ac:spMk id="25" creationId="{10571126-60AC-653B-E154-DA2BC9BDF97B}"/>
          </ac:spMkLst>
        </pc:spChg>
        <pc:spChg chg="add del mod ord">
          <ac:chgData name="Hermes, Amy" userId="a72f38b1-73df-4adf-a4f5-60cf76b3438a" providerId="ADAL" clId="{D09F9B62-C5D2-4DC3-A67C-24EB27EF6AF9}" dt="2025-03-19T22:34:13.235" v="1228" actId="700"/>
          <ac:spMkLst>
            <pc:docMk/>
            <pc:sldMk cId="2096624390" sldId="383"/>
            <ac:spMk id="26" creationId="{09BE3C29-41CB-4633-7432-7A5547E32A4A}"/>
          </ac:spMkLst>
        </pc:spChg>
        <pc:picChg chg="add del mod">
          <ac:chgData name="Hermes, Amy" userId="a72f38b1-73df-4adf-a4f5-60cf76b3438a" providerId="ADAL" clId="{D09F9B62-C5D2-4DC3-A67C-24EB27EF6AF9}" dt="2025-03-19T22:29:28.124" v="1197" actId="21"/>
          <ac:picMkLst>
            <pc:docMk/>
            <pc:sldMk cId="2096624390" sldId="383"/>
            <ac:picMk id="19" creationId="{E0D1CE80-5827-24E2-1564-A3B48BDC314A}"/>
          </ac:picMkLst>
        </pc:picChg>
        <pc:picChg chg="add del mod">
          <ac:chgData name="Hermes, Amy" userId="a72f38b1-73df-4adf-a4f5-60cf76b3438a" providerId="ADAL" clId="{D09F9B62-C5D2-4DC3-A67C-24EB27EF6AF9}" dt="2025-03-19T22:50:44.220" v="1746" actId="21"/>
          <ac:picMkLst>
            <pc:docMk/>
            <pc:sldMk cId="2096624390" sldId="383"/>
            <ac:picMk id="20" creationId="{7E476D7A-6A27-861F-3592-6484CBBDC01F}"/>
          </ac:picMkLst>
        </pc:picChg>
        <pc:picChg chg="add del mod">
          <ac:chgData name="Hermes, Amy" userId="a72f38b1-73df-4adf-a4f5-60cf76b3438a" providerId="ADAL" clId="{D09F9B62-C5D2-4DC3-A67C-24EB27EF6AF9}" dt="2025-03-19T22:50:35.356" v="1744" actId="21"/>
          <ac:picMkLst>
            <pc:docMk/>
            <pc:sldMk cId="2096624390" sldId="383"/>
            <ac:picMk id="21" creationId="{BB289F28-C054-F2D5-791B-07AA18921EAE}"/>
          </ac:picMkLst>
        </pc:picChg>
        <pc:picChg chg="add del mod">
          <ac:chgData name="Hermes, Amy" userId="a72f38b1-73df-4adf-a4f5-60cf76b3438a" providerId="ADAL" clId="{D09F9B62-C5D2-4DC3-A67C-24EB27EF6AF9}" dt="2025-03-19T22:50:40.617" v="1745" actId="21"/>
          <ac:picMkLst>
            <pc:docMk/>
            <pc:sldMk cId="2096624390" sldId="383"/>
            <ac:picMk id="22" creationId="{5A38928A-A68B-2035-33B9-C008AD61DB60}"/>
          </ac:picMkLst>
        </pc:picChg>
      </pc:sldChg>
      <pc:sldChg chg="addSp delSp modSp add del mod">
        <pc:chgData name="Hermes, Amy" userId="a72f38b1-73df-4adf-a4f5-60cf76b3438a" providerId="ADAL" clId="{D09F9B62-C5D2-4DC3-A67C-24EB27EF6AF9}" dt="2025-03-19T23:02:30.241" v="2507" actId="14100"/>
        <pc:sldMkLst>
          <pc:docMk/>
          <pc:sldMk cId="2634421641" sldId="384"/>
        </pc:sldMkLst>
        <pc:spChg chg="mod">
          <ac:chgData name="Hermes, Amy" userId="a72f38b1-73df-4adf-a4f5-60cf76b3438a" providerId="ADAL" clId="{D09F9B62-C5D2-4DC3-A67C-24EB27EF6AF9}" dt="2025-03-19T22:51:53.991" v="1774" actId="20577"/>
          <ac:spMkLst>
            <pc:docMk/>
            <pc:sldMk cId="2634421641" sldId="384"/>
            <ac:spMk id="2" creationId="{00000000-0000-0000-0000-000000000000}"/>
          </ac:spMkLst>
        </pc:spChg>
        <pc:spChg chg="mod">
          <ac:chgData name="Hermes, Amy" userId="a72f38b1-73df-4adf-a4f5-60cf76b3438a" providerId="ADAL" clId="{D09F9B62-C5D2-4DC3-A67C-24EB27EF6AF9}" dt="2025-03-19T23:02:30.241" v="2507" actId="14100"/>
          <ac:spMkLst>
            <pc:docMk/>
            <pc:sldMk cId="2634421641" sldId="384"/>
            <ac:spMk id="4" creationId="{00000000-0000-0000-0000-000000000000}"/>
          </ac:spMkLst>
        </pc:spChg>
        <pc:spChg chg="add del">
          <ac:chgData name="Hermes, Amy" userId="a72f38b1-73df-4adf-a4f5-60cf76b3438a" providerId="ADAL" clId="{D09F9B62-C5D2-4DC3-A67C-24EB27EF6AF9}" dt="2025-03-19T22:38:07.735" v="1261" actId="22"/>
          <ac:spMkLst>
            <pc:docMk/>
            <pc:sldMk cId="2634421641" sldId="384"/>
            <ac:spMk id="20" creationId="{BDFCB4D7-8931-DB3D-64BF-4D725D701463}"/>
          </ac:spMkLst>
        </pc:spChg>
        <pc:spChg chg="add mod">
          <ac:chgData name="Hermes, Amy" userId="a72f38b1-73df-4adf-a4f5-60cf76b3438a" providerId="ADAL" clId="{D09F9B62-C5D2-4DC3-A67C-24EB27EF6AF9}" dt="2025-03-19T22:43:21.457" v="1466"/>
          <ac:spMkLst>
            <pc:docMk/>
            <pc:sldMk cId="2634421641" sldId="384"/>
            <ac:spMk id="22" creationId="{FE9A578B-AD4C-3AD9-932E-88D46FCC3F12}"/>
          </ac:spMkLst>
        </pc:spChg>
        <pc:spChg chg="add mod">
          <ac:chgData name="Hermes, Amy" userId="a72f38b1-73df-4adf-a4f5-60cf76b3438a" providerId="ADAL" clId="{D09F9B62-C5D2-4DC3-A67C-24EB27EF6AF9}" dt="2025-03-19T22:43:27.240" v="1468"/>
          <ac:spMkLst>
            <pc:docMk/>
            <pc:sldMk cId="2634421641" sldId="384"/>
            <ac:spMk id="24" creationId="{7E5226DB-DAF7-28F6-E6CB-22AD7138DA87}"/>
          </ac:spMkLst>
        </pc:spChg>
        <pc:spChg chg="add mod">
          <ac:chgData name="Hermes, Amy" userId="a72f38b1-73df-4adf-a4f5-60cf76b3438a" providerId="ADAL" clId="{D09F9B62-C5D2-4DC3-A67C-24EB27EF6AF9}" dt="2025-03-19T22:43:33.259" v="1470"/>
          <ac:spMkLst>
            <pc:docMk/>
            <pc:sldMk cId="2634421641" sldId="384"/>
            <ac:spMk id="26" creationId="{0FA32CA9-8579-CF9B-B8EB-25265B963C3D}"/>
          </ac:spMkLst>
        </pc:spChg>
        <pc:graphicFrameChg chg="add mod">
          <ac:chgData name="Hermes, Amy" userId="a72f38b1-73df-4adf-a4f5-60cf76b3438a" providerId="ADAL" clId="{D09F9B62-C5D2-4DC3-A67C-24EB27EF6AF9}" dt="2025-03-19T22:43:19.256" v="1465"/>
          <ac:graphicFrameMkLst>
            <pc:docMk/>
            <pc:sldMk cId="2634421641" sldId="384"/>
            <ac:graphicFrameMk id="21" creationId="{40C027E7-96AC-E8AA-CA34-FE6705971FF7}"/>
          </ac:graphicFrameMkLst>
        </pc:graphicFrameChg>
        <pc:graphicFrameChg chg="add mod">
          <ac:chgData name="Hermes, Amy" userId="a72f38b1-73df-4adf-a4f5-60cf76b3438a" providerId="ADAL" clId="{D09F9B62-C5D2-4DC3-A67C-24EB27EF6AF9}" dt="2025-03-19T22:43:24.917" v="1467"/>
          <ac:graphicFrameMkLst>
            <pc:docMk/>
            <pc:sldMk cId="2634421641" sldId="384"/>
            <ac:graphicFrameMk id="23" creationId="{DF26B919-DD10-EC81-E4C8-A50AD2FCE49A}"/>
          </ac:graphicFrameMkLst>
        </pc:graphicFrameChg>
        <pc:graphicFrameChg chg="add mod">
          <ac:chgData name="Hermes, Amy" userId="a72f38b1-73df-4adf-a4f5-60cf76b3438a" providerId="ADAL" clId="{D09F9B62-C5D2-4DC3-A67C-24EB27EF6AF9}" dt="2025-03-19T22:43:30.514" v="1469"/>
          <ac:graphicFrameMkLst>
            <pc:docMk/>
            <pc:sldMk cId="2634421641" sldId="384"/>
            <ac:graphicFrameMk id="25" creationId="{6A7C228D-4B8C-15BE-AD35-AFF7B51F3F56}"/>
          </ac:graphicFrameMkLst>
        </pc:graphicFrameChg>
        <pc:picChg chg="add del">
          <ac:chgData name="Hermes, Amy" userId="a72f38b1-73df-4adf-a4f5-60cf76b3438a" providerId="ADAL" clId="{D09F9B62-C5D2-4DC3-A67C-24EB27EF6AF9}" dt="2025-03-19T22:38:03.196" v="1259" actId="22"/>
          <ac:picMkLst>
            <pc:docMk/>
            <pc:sldMk cId="2634421641" sldId="384"/>
            <ac:picMk id="5" creationId="{145B9C87-0F4C-557E-31D8-6C22E4D2659E}"/>
          </ac:picMkLst>
        </pc:picChg>
        <pc:picChg chg="add del mod">
          <ac:chgData name="Hermes, Amy" userId="a72f38b1-73df-4adf-a4f5-60cf76b3438a" providerId="ADAL" clId="{D09F9B62-C5D2-4DC3-A67C-24EB27EF6AF9}" dt="2025-03-19T22:45:54.810" v="1612" actId="21"/>
          <ac:picMkLst>
            <pc:docMk/>
            <pc:sldMk cId="2634421641" sldId="384"/>
            <ac:picMk id="27" creationId="{8A9C76CE-07A9-A4D5-0B1D-7E90DED0E7AE}"/>
          </ac:picMkLst>
        </pc:picChg>
        <pc:picChg chg="add del mod">
          <ac:chgData name="Hermes, Amy" userId="a72f38b1-73df-4adf-a4f5-60cf76b3438a" providerId="ADAL" clId="{D09F9B62-C5D2-4DC3-A67C-24EB27EF6AF9}" dt="2025-03-19T22:46:40.097" v="1615" actId="21"/>
          <ac:picMkLst>
            <pc:docMk/>
            <pc:sldMk cId="2634421641" sldId="384"/>
            <ac:picMk id="28" creationId="{C0BB6FF9-6942-6E12-3D65-E426A28AEA23}"/>
          </ac:picMkLst>
        </pc:picChg>
        <pc:picChg chg="add del mod">
          <ac:chgData name="Hermes, Amy" userId="a72f38b1-73df-4adf-a4f5-60cf76b3438a" providerId="ADAL" clId="{D09F9B62-C5D2-4DC3-A67C-24EB27EF6AF9}" dt="2025-03-19T23:02:18.979" v="2504" actId="21"/>
          <ac:picMkLst>
            <pc:docMk/>
            <pc:sldMk cId="2634421641" sldId="384"/>
            <ac:picMk id="29" creationId="{EB66B7BA-C069-9074-AFEA-BBF2CAF53C11}"/>
          </ac:picMkLst>
        </pc:picChg>
      </pc:sldChg>
      <pc:sldChg chg="addSp modSp mod">
        <pc:chgData name="Hermes, Amy" userId="a72f38b1-73df-4adf-a4f5-60cf76b3438a" providerId="ADAL" clId="{D09F9B62-C5D2-4DC3-A67C-24EB27EF6AF9}" dt="2025-03-19T23:04:47.469" v="2509" actId="1076"/>
        <pc:sldMkLst>
          <pc:docMk/>
          <pc:sldMk cId="778453490" sldId="400"/>
        </pc:sldMkLst>
        <pc:picChg chg="add mod">
          <ac:chgData name="Hermes, Amy" userId="a72f38b1-73df-4adf-a4f5-60cf76b3438a" providerId="ADAL" clId="{D09F9B62-C5D2-4DC3-A67C-24EB27EF6AF9}" dt="2025-03-19T23:04:47.469" v="2509" actId="1076"/>
          <ac:picMkLst>
            <pc:docMk/>
            <pc:sldMk cId="778453490" sldId="400"/>
            <ac:picMk id="3" creationId="{27B855A0-48D8-6C3D-AC27-061201207EE1}"/>
          </ac:picMkLst>
        </pc:picChg>
      </pc:sldChg>
      <pc:sldChg chg="add">
        <pc:chgData name="Hermes, Amy" userId="a72f38b1-73df-4adf-a4f5-60cf76b3438a" providerId="ADAL" clId="{D09F9B62-C5D2-4DC3-A67C-24EB27EF6AF9}" dt="2025-03-19T22:51:38.366" v="1752" actId="2890"/>
        <pc:sldMkLst>
          <pc:docMk/>
          <pc:sldMk cId="2510938404" sldId="2147481481"/>
        </pc:sldMkLst>
      </pc:sldChg>
    </pc:docChg>
  </pc:docChgLst>
  <pc:docChgLst>
    <pc:chgData name="Hermes, Amy" userId="S::ahermes@stoughtonhealth.com::a72f38b1-73df-4adf-a4f5-60cf76b3438a" providerId="AD" clId="Web-{20B9C3D5-3A48-0B92-903E-B7A59509A1F7}"/>
    <pc:docChg chg="modSld">
      <pc:chgData name="Hermes, Amy" userId="S::ahermes@stoughtonhealth.com::a72f38b1-73df-4adf-a4f5-60cf76b3438a" providerId="AD" clId="Web-{20B9C3D5-3A48-0B92-903E-B7A59509A1F7}" dt="2025-03-19T21:14:33.996" v="0"/>
      <pc:docMkLst>
        <pc:docMk/>
      </pc:docMkLst>
      <pc:sldChg chg="delSp modSp mod modClrScheme chgLayout">
        <pc:chgData name="Hermes, Amy" userId="S::ahermes@stoughtonhealth.com::a72f38b1-73df-4adf-a4f5-60cf76b3438a" providerId="AD" clId="Web-{20B9C3D5-3A48-0B92-903E-B7A59509A1F7}" dt="2025-03-19T21:14:33.996" v="0"/>
        <pc:sldMkLst>
          <pc:docMk/>
          <pc:sldMk cId="2096624390" sldId="383"/>
        </pc:sldMkLst>
        <pc:spChg chg="mod ord">
          <ac:chgData name="Hermes, Amy" userId="S::ahermes@stoughtonhealth.com::a72f38b1-73df-4adf-a4f5-60cf76b3438a" providerId="AD" clId="Web-{20B9C3D5-3A48-0B92-903E-B7A59509A1F7}" dt="2025-03-19T21:14:33.996" v="0"/>
          <ac:spMkLst>
            <pc:docMk/>
            <pc:sldMk cId="2096624390" sldId="383"/>
            <ac:spMk id="3" creationId="{2E171D23-728F-158A-3C65-7A088FA974C6}"/>
          </ac:spMkLst>
        </pc:spChg>
        <pc:spChg chg="del">
          <ac:chgData name="Hermes, Amy" userId="S::ahermes@stoughtonhealth.com::a72f38b1-73df-4adf-a4f5-60cf76b3438a" providerId="AD" clId="Web-{20B9C3D5-3A48-0B92-903E-B7A59509A1F7}" dt="2025-03-19T21:14:33.996" v="0"/>
          <ac:spMkLst>
            <pc:docMk/>
            <pc:sldMk cId="2096624390" sldId="383"/>
            <ac:spMk id="5" creationId="{C55E00C9-E7D2-9BF8-8AA6-2562F2F70169}"/>
          </ac:spMkLst>
        </pc:spChg>
      </pc:sldChg>
    </pc:docChg>
  </pc:docChgLst>
  <pc:docChgLst>
    <pc:chgData name="Andrew W. Boryczka" userId="S::aboryczka@stoughtonhealth.com::2d4e09c1-f77f-49bc-b7f7-76000b96ebf6" providerId="AD" clId="Web-{17653510-9753-CC54-865C-DC235B5583DB}"/>
    <pc:docChg chg="addSld delSld modSld sldOrd">
      <pc:chgData name="Andrew W. Boryczka" userId="S::aboryczka@stoughtonhealth.com::2d4e09c1-f77f-49bc-b7f7-76000b96ebf6" providerId="AD" clId="Web-{17653510-9753-CC54-865C-DC235B5583DB}" dt="2025-03-19T15:52:00.801" v="899" actId="1076"/>
      <pc:docMkLst>
        <pc:docMk/>
      </pc:docMkLst>
      <pc:sldChg chg="addSp delSp modSp">
        <pc:chgData name="Andrew W. Boryczka" userId="S::aboryczka@stoughtonhealth.com::2d4e09c1-f77f-49bc-b7f7-76000b96ebf6" providerId="AD" clId="Web-{17653510-9753-CC54-865C-DC235B5583DB}" dt="2025-03-19T15:52:00.801" v="899" actId="1076"/>
        <pc:sldMkLst>
          <pc:docMk/>
          <pc:sldMk cId="1368907957" sldId="365"/>
        </pc:sldMkLst>
        <pc:spChg chg="mod">
          <ac:chgData name="Andrew W. Boryczka" userId="S::aboryczka@stoughtonhealth.com::2d4e09c1-f77f-49bc-b7f7-76000b96ebf6" providerId="AD" clId="Web-{17653510-9753-CC54-865C-DC235B5583DB}" dt="2025-03-19T15:51:56.660" v="898" actId="20577"/>
          <ac:spMkLst>
            <pc:docMk/>
            <pc:sldMk cId="1368907957" sldId="365"/>
            <ac:spMk id="4" creationId="{00000000-0000-0000-0000-000000000000}"/>
          </ac:spMkLst>
        </pc:spChg>
        <pc:picChg chg="add del mod">
          <ac:chgData name="Andrew W. Boryczka" userId="S::aboryczka@stoughtonhealth.com::2d4e09c1-f77f-49bc-b7f7-76000b96ebf6" providerId="AD" clId="Web-{17653510-9753-CC54-865C-DC235B5583DB}" dt="2025-03-19T15:42:31.463" v="872"/>
          <ac:picMkLst>
            <pc:docMk/>
            <pc:sldMk cId="1368907957" sldId="365"/>
            <ac:picMk id="3" creationId="{DAAFD740-4C0E-0356-1165-6F4A5DE647D9}"/>
          </ac:picMkLst>
        </pc:picChg>
        <pc:picChg chg="add mod modCrop">
          <ac:chgData name="Andrew W. Boryczka" userId="S::aboryczka@stoughtonhealth.com::2d4e09c1-f77f-49bc-b7f7-76000b96ebf6" providerId="AD" clId="Web-{17653510-9753-CC54-865C-DC235B5583DB}" dt="2025-03-19T15:52:00.801" v="899" actId="1076"/>
          <ac:picMkLst>
            <pc:docMk/>
            <pc:sldMk cId="1368907957" sldId="365"/>
            <ac:picMk id="5" creationId="{9F8E66CE-9452-4830-47D2-CE6901A29AD4}"/>
          </ac:picMkLst>
        </pc:picChg>
      </pc:sldChg>
      <pc:sldChg chg="addSp modSp add replId">
        <pc:chgData name="Andrew W. Boryczka" userId="S::aboryczka@stoughtonhealth.com::2d4e09c1-f77f-49bc-b7f7-76000b96ebf6" providerId="AD" clId="Web-{17653510-9753-CC54-865C-DC235B5583DB}" dt="2025-03-19T15:49:17.148" v="884" actId="14100"/>
        <pc:sldMkLst>
          <pc:docMk/>
          <pc:sldMk cId="1428891639" sldId="2147481478"/>
        </pc:sldMkLst>
        <pc:spChg chg="mod">
          <ac:chgData name="Andrew W. Boryczka" userId="S::aboryczka@stoughtonhealth.com::2d4e09c1-f77f-49bc-b7f7-76000b96ebf6" providerId="AD" clId="Web-{17653510-9753-CC54-865C-DC235B5583DB}" dt="2025-03-19T15:49:08.554" v="882" actId="14100"/>
          <ac:spMkLst>
            <pc:docMk/>
            <pc:sldMk cId="1428891639" sldId="2147481478"/>
            <ac:spMk id="4" creationId="{03303BEE-6FB3-32A3-734B-A08DF0D88F46}"/>
          </ac:spMkLst>
        </pc:spChg>
        <pc:picChg chg="add mod">
          <ac:chgData name="Andrew W. Boryczka" userId="S::aboryczka@stoughtonhealth.com::2d4e09c1-f77f-49bc-b7f7-76000b96ebf6" providerId="AD" clId="Web-{17653510-9753-CC54-865C-DC235B5583DB}" dt="2025-03-19T15:49:17.148" v="884" actId="14100"/>
          <ac:picMkLst>
            <pc:docMk/>
            <pc:sldMk cId="1428891639" sldId="2147481478"/>
            <ac:picMk id="3" creationId="{DAD5B158-DC08-696E-7E5C-810B105886D1}"/>
          </ac:picMkLst>
        </pc:picChg>
      </pc:sldChg>
      <pc:sldChg chg="addSp delSp modSp add ord replId">
        <pc:chgData name="Andrew W. Boryczka" userId="S::aboryczka@stoughtonhealth.com::2d4e09c1-f77f-49bc-b7f7-76000b96ebf6" providerId="AD" clId="Web-{17653510-9753-CC54-865C-DC235B5583DB}" dt="2025-03-19T15:51:42.284" v="894" actId="1076"/>
        <pc:sldMkLst>
          <pc:docMk/>
          <pc:sldMk cId="2605117929" sldId="2147481479"/>
        </pc:sldMkLst>
        <pc:spChg chg="mod">
          <ac:chgData name="Andrew W. Boryczka" userId="S::aboryczka@stoughtonhealth.com::2d4e09c1-f77f-49bc-b7f7-76000b96ebf6" providerId="AD" clId="Web-{17653510-9753-CC54-865C-DC235B5583DB}" dt="2025-03-19T15:21:50.390" v="672" actId="20577"/>
          <ac:spMkLst>
            <pc:docMk/>
            <pc:sldMk cId="2605117929" sldId="2147481479"/>
            <ac:spMk id="4" creationId="{0F70505F-E337-D38A-64D7-B31834D2A030}"/>
          </ac:spMkLst>
        </pc:spChg>
        <pc:picChg chg="add del mod">
          <ac:chgData name="Andrew W. Boryczka" userId="S::aboryczka@stoughtonhealth.com::2d4e09c1-f77f-49bc-b7f7-76000b96ebf6" providerId="AD" clId="Web-{17653510-9753-CC54-865C-DC235B5583DB}" dt="2025-03-19T15:50:08.465" v="889"/>
          <ac:picMkLst>
            <pc:docMk/>
            <pc:sldMk cId="2605117929" sldId="2147481479"/>
            <ac:picMk id="3" creationId="{B9F67F6A-A1CE-4E04-B668-546BE62DC022}"/>
          </ac:picMkLst>
        </pc:picChg>
        <pc:picChg chg="add mod">
          <ac:chgData name="Andrew W. Boryczka" userId="S::aboryczka@stoughtonhealth.com::2d4e09c1-f77f-49bc-b7f7-76000b96ebf6" providerId="AD" clId="Web-{17653510-9753-CC54-865C-DC235B5583DB}" dt="2025-03-19T15:51:42.284" v="894" actId="1076"/>
          <ac:picMkLst>
            <pc:docMk/>
            <pc:sldMk cId="2605117929" sldId="2147481479"/>
            <ac:picMk id="5" creationId="{EA55221C-F420-B69A-9B87-C843FCE9E291}"/>
          </ac:picMkLst>
        </pc:picChg>
      </pc:sldChg>
      <pc:sldChg chg="add del replId">
        <pc:chgData name="Andrew W. Boryczka" userId="S::aboryczka@stoughtonhealth.com::2d4e09c1-f77f-49bc-b7f7-76000b96ebf6" providerId="AD" clId="Web-{17653510-9753-CC54-865C-DC235B5583DB}" dt="2025-03-19T15:16:56.334" v="392"/>
        <pc:sldMkLst>
          <pc:docMk/>
          <pc:sldMk cId="4093378080" sldId="2147481479"/>
        </pc:sldMkLst>
      </pc:sldChg>
      <pc:sldChg chg="addSp modSp add ord replId">
        <pc:chgData name="Andrew W. Boryczka" userId="S::aboryczka@stoughtonhealth.com::2d4e09c1-f77f-49bc-b7f7-76000b96ebf6" providerId="AD" clId="Web-{17653510-9753-CC54-865C-DC235B5583DB}" dt="2025-03-19T15:24:06.410" v="862" actId="20577"/>
        <pc:sldMkLst>
          <pc:docMk/>
          <pc:sldMk cId="934913790" sldId="2147481480"/>
        </pc:sldMkLst>
        <pc:spChg chg="add mod">
          <ac:chgData name="Andrew W. Boryczka" userId="S::aboryczka@stoughtonhealth.com::2d4e09c1-f77f-49bc-b7f7-76000b96ebf6" providerId="AD" clId="Web-{17653510-9753-CC54-865C-DC235B5583DB}" dt="2025-03-19T15:24:06.410" v="862" actId="20577"/>
          <ac:spMkLst>
            <pc:docMk/>
            <pc:sldMk cId="934913790" sldId="2147481480"/>
            <ac:spMk id="3" creationId="{42AA1240-E0A7-7F7F-A2F4-AD099BB7DAB6}"/>
          </ac:spMkLst>
        </pc:spChg>
        <pc:spChg chg="mod">
          <ac:chgData name="Andrew W. Boryczka" userId="S::aboryczka@stoughtonhealth.com::2d4e09c1-f77f-49bc-b7f7-76000b96ebf6" providerId="AD" clId="Web-{17653510-9753-CC54-865C-DC235B5583DB}" dt="2025-03-19T15:23:38.816" v="817" actId="14100"/>
          <ac:spMkLst>
            <pc:docMk/>
            <pc:sldMk cId="934913790" sldId="2147481480"/>
            <ac:spMk id="4" creationId="{657BCAFF-A4A3-C261-B3DC-B158C0249D5E}"/>
          </ac:spMkLst>
        </pc:spChg>
      </pc:sldChg>
    </pc:docChg>
  </pc:docChgLst>
  <pc:docChgLst>
    <pc:chgData name="Schmitz, Chris" userId="S::cschmitz@stoughtonhealth.com::95b97cd4-06a8-43ae-b9e3-dc811376468b" providerId="AD" clId="Web-{3BD5EF2D-CC6E-E37F-B73C-7ACBEE22FE97}"/>
    <pc:docChg chg="modSld">
      <pc:chgData name="Schmitz, Chris" userId="S::cschmitz@stoughtonhealth.com::95b97cd4-06a8-43ae-b9e3-dc811376468b" providerId="AD" clId="Web-{3BD5EF2D-CC6E-E37F-B73C-7ACBEE22FE97}" dt="2025-03-13T18:52:27.111" v="51" actId="20577"/>
      <pc:docMkLst>
        <pc:docMk/>
      </pc:docMkLst>
      <pc:sldChg chg="modSp">
        <pc:chgData name="Schmitz, Chris" userId="S::cschmitz@stoughtonhealth.com::95b97cd4-06a8-43ae-b9e3-dc811376468b" providerId="AD" clId="Web-{3BD5EF2D-CC6E-E37F-B73C-7ACBEE22FE97}" dt="2025-03-13T18:52:27.111" v="51" actId="20577"/>
        <pc:sldMkLst>
          <pc:docMk/>
          <pc:sldMk cId="728561848" sldId="368"/>
        </pc:sldMkLst>
        <pc:spChg chg="mod">
          <ac:chgData name="Schmitz, Chris" userId="S::cschmitz@stoughtonhealth.com::95b97cd4-06a8-43ae-b9e3-dc811376468b" providerId="AD" clId="Web-{3BD5EF2D-CC6E-E37F-B73C-7ACBEE22FE97}" dt="2025-03-13T18:52:27.111" v="51" actId="20577"/>
          <ac:spMkLst>
            <pc:docMk/>
            <pc:sldMk cId="728561848" sldId="368"/>
            <ac:spMk id="19" creationId="{5C8C7880-ACD7-DAB6-BD19-CF7BE4F2FDCB}"/>
          </ac:spMkLst>
        </pc:spChg>
      </pc:sldChg>
    </pc:docChg>
  </pc:docChgLst>
  <pc:docChgLst>
    <pc:chgData name="Mays, Laura" userId="S::lmays@stoughtonhealth.com::279862d9-ad8f-46d5-a17c-8026e86565ee" providerId="AD" clId="Web-{01CD0D65-E995-0A8A-09C7-6B8AD7E02C3E}"/>
    <pc:docChg chg="modSld">
      <pc:chgData name="Mays, Laura" userId="S::lmays@stoughtonhealth.com::279862d9-ad8f-46d5-a17c-8026e86565ee" providerId="AD" clId="Web-{01CD0D65-E995-0A8A-09C7-6B8AD7E02C3E}" dt="2025-03-19T13:55:20.457" v="53" actId="1076"/>
      <pc:docMkLst>
        <pc:docMk/>
      </pc:docMkLst>
      <pc:sldChg chg="addSp modSp">
        <pc:chgData name="Mays, Laura" userId="S::lmays@stoughtonhealth.com::279862d9-ad8f-46d5-a17c-8026e86565ee" providerId="AD" clId="Web-{01CD0D65-E995-0A8A-09C7-6B8AD7E02C3E}" dt="2025-03-19T13:54:34.595" v="45" actId="1076"/>
        <pc:sldMkLst>
          <pc:docMk/>
          <pc:sldMk cId="793985532" sldId="300"/>
        </pc:sldMkLst>
        <pc:picChg chg="add mod">
          <ac:chgData name="Mays, Laura" userId="S::lmays@stoughtonhealth.com::279862d9-ad8f-46d5-a17c-8026e86565ee" providerId="AD" clId="Web-{01CD0D65-E995-0A8A-09C7-6B8AD7E02C3E}" dt="2025-03-19T13:54:29.127" v="42" actId="1076"/>
          <ac:picMkLst>
            <pc:docMk/>
            <pc:sldMk cId="793985532" sldId="300"/>
            <ac:picMk id="3" creationId="{BE5D064A-AA88-7E6F-9A38-9F9CCC96BD7D}"/>
          </ac:picMkLst>
        </pc:picChg>
        <pc:picChg chg="mod">
          <ac:chgData name="Mays, Laura" userId="S::lmays@stoughtonhealth.com::279862d9-ad8f-46d5-a17c-8026e86565ee" providerId="AD" clId="Web-{01CD0D65-E995-0A8A-09C7-6B8AD7E02C3E}" dt="2025-03-19T13:54:34.595" v="45" actId="1076"/>
          <ac:picMkLst>
            <pc:docMk/>
            <pc:sldMk cId="793985532" sldId="300"/>
            <ac:picMk id="4" creationId="{224BD60F-CB2B-04AE-74A0-BFC184C5595E}"/>
          </ac:picMkLst>
        </pc:picChg>
        <pc:picChg chg="mod">
          <ac:chgData name="Mays, Laura" userId="S::lmays@stoughtonhealth.com::279862d9-ad8f-46d5-a17c-8026e86565ee" providerId="AD" clId="Web-{01CD0D65-E995-0A8A-09C7-6B8AD7E02C3E}" dt="2025-03-19T13:54:32.674" v="44" actId="1076"/>
          <ac:picMkLst>
            <pc:docMk/>
            <pc:sldMk cId="793985532" sldId="300"/>
            <ac:picMk id="19" creationId="{37ACA814-5A37-4B66-1BE0-520107FBFA72}"/>
          </ac:picMkLst>
        </pc:picChg>
      </pc:sldChg>
      <pc:sldChg chg="delSp modSp">
        <pc:chgData name="Mays, Laura" userId="S::lmays@stoughtonhealth.com::279862d9-ad8f-46d5-a17c-8026e86565ee" providerId="AD" clId="Web-{01CD0D65-E995-0A8A-09C7-6B8AD7E02C3E}" dt="2025-03-19T13:16:55.290" v="13" actId="1076"/>
        <pc:sldMkLst>
          <pc:docMk/>
          <pc:sldMk cId="44184756" sldId="344"/>
        </pc:sldMkLst>
        <pc:spChg chg="del mod">
          <ac:chgData name="Mays, Laura" userId="S::lmays@stoughtonhealth.com::279862d9-ad8f-46d5-a17c-8026e86565ee" providerId="AD" clId="Web-{01CD0D65-E995-0A8A-09C7-6B8AD7E02C3E}" dt="2025-03-19T13:16:15.273" v="11"/>
          <ac:spMkLst>
            <pc:docMk/>
            <pc:sldMk cId="44184756" sldId="344"/>
            <ac:spMk id="4" creationId="{1D5787A7-4439-E21D-EFC3-627F07E7040E}"/>
          </ac:spMkLst>
        </pc:spChg>
        <pc:graphicFrameChg chg="del mod modGraphic">
          <ac:chgData name="Mays, Laura" userId="S::lmays@stoughtonhealth.com::279862d9-ad8f-46d5-a17c-8026e86565ee" providerId="AD" clId="Web-{01CD0D65-E995-0A8A-09C7-6B8AD7E02C3E}" dt="2025-03-19T13:16:03.461" v="2"/>
          <ac:graphicFrameMkLst>
            <pc:docMk/>
            <pc:sldMk cId="44184756" sldId="344"/>
            <ac:graphicFrameMk id="3" creationId="{7E6A350F-4A03-DD06-2DF3-69C6CAEDD97F}"/>
          </ac:graphicFrameMkLst>
        </pc:graphicFrameChg>
        <pc:graphicFrameChg chg="mod">
          <ac:chgData name="Mays, Laura" userId="S::lmays@stoughtonhealth.com::279862d9-ad8f-46d5-a17c-8026e86565ee" providerId="AD" clId="Web-{01CD0D65-E995-0A8A-09C7-6B8AD7E02C3E}" dt="2025-03-19T13:16:55.290" v="13" actId="1076"/>
          <ac:graphicFrameMkLst>
            <pc:docMk/>
            <pc:sldMk cId="44184756" sldId="344"/>
            <ac:graphicFrameMk id="22" creationId="{9E700A1F-B643-E5E3-AB37-AFBAE9A16E1B}"/>
          </ac:graphicFrameMkLst>
        </pc:graphicFrameChg>
        <pc:picChg chg="del">
          <ac:chgData name="Mays, Laura" userId="S::lmays@stoughtonhealth.com::279862d9-ad8f-46d5-a17c-8026e86565ee" providerId="AD" clId="Web-{01CD0D65-E995-0A8A-09C7-6B8AD7E02C3E}" dt="2025-03-19T13:16:21.758" v="12"/>
          <ac:picMkLst>
            <pc:docMk/>
            <pc:sldMk cId="44184756" sldId="344"/>
            <ac:picMk id="19" creationId="{EBFEB060-006E-F5CA-A4E9-061CDF36AD1C}"/>
          </ac:picMkLst>
        </pc:picChg>
      </pc:sldChg>
      <pc:sldChg chg="addSp delSp modSp">
        <pc:chgData name="Mays, Laura" userId="S::lmays@stoughtonhealth.com::279862d9-ad8f-46d5-a17c-8026e86565ee" providerId="AD" clId="Web-{01CD0D65-E995-0A8A-09C7-6B8AD7E02C3E}" dt="2025-03-19T13:55:20.457" v="53" actId="1076"/>
        <pc:sldMkLst>
          <pc:docMk/>
          <pc:sldMk cId="2636402029" sldId="363"/>
        </pc:sldMkLst>
        <pc:picChg chg="add del mod">
          <ac:chgData name="Mays, Laura" userId="S::lmays@stoughtonhealth.com::279862d9-ad8f-46d5-a17c-8026e86565ee" providerId="AD" clId="Web-{01CD0D65-E995-0A8A-09C7-6B8AD7E02C3E}" dt="2025-03-19T13:54:01.469" v="33"/>
          <ac:picMkLst>
            <pc:docMk/>
            <pc:sldMk cId="2636402029" sldId="363"/>
            <ac:picMk id="3" creationId="{862DF2A4-6435-FBE4-AF40-25DF8E0F2B7D}"/>
          </ac:picMkLst>
        </pc:picChg>
        <pc:picChg chg="mod">
          <ac:chgData name="Mays, Laura" userId="S::lmays@stoughtonhealth.com::279862d9-ad8f-46d5-a17c-8026e86565ee" providerId="AD" clId="Web-{01CD0D65-E995-0A8A-09C7-6B8AD7E02C3E}" dt="2025-03-19T13:27:20.135" v="24" actId="1076"/>
          <ac:picMkLst>
            <pc:docMk/>
            <pc:sldMk cId="2636402029" sldId="363"/>
            <ac:picMk id="4" creationId="{D80C65A5-6248-647A-6E32-FA12085B55E3}"/>
          </ac:picMkLst>
        </pc:picChg>
        <pc:picChg chg="add mod">
          <ac:chgData name="Mays, Laura" userId="S::lmays@stoughtonhealth.com::279862d9-ad8f-46d5-a17c-8026e86565ee" providerId="AD" clId="Web-{01CD0D65-E995-0A8A-09C7-6B8AD7E02C3E}" dt="2025-03-19T13:55:09.472" v="50" actId="14100"/>
          <ac:picMkLst>
            <pc:docMk/>
            <pc:sldMk cId="2636402029" sldId="363"/>
            <ac:picMk id="5" creationId="{AE0C3A68-2595-B216-2BFE-D7BB6FEDE0B0}"/>
          </ac:picMkLst>
        </pc:picChg>
        <pc:picChg chg="mod">
          <ac:chgData name="Mays, Laura" userId="S::lmays@stoughtonhealth.com::279862d9-ad8f-46d5-a17c-8026e86565ee" providerId="AD" clId="Web-{01CD0D65-E995-0A8A-09C7-6B8AD7E02C3E}" dt="2025-03-19T13:55:18.644" v="52" actId="1076"/>
          <ac:picMkLst>
            <pc:docMk/>
            <pc:sldMk cId="2636402029" sldId="363"/>
            <ac:picMk id="19" creationId="{77CA095D-64C3-3B0D-2EC3-5718CF0F08F8}"/>
          </ac:picMkLst>
        </pc:picChg>
        <pc:picChg chg="mod">
          <ac:chgData name="Mays, Laura" userId="S::lmays@stoughtonhealth.com::279862d9-ad8f-46d5-a17c-8026e86565ee" providerId="AD" clId="Web-{01CD0D65-E995-0A8A-09C7-6B8AD7E02C3E}" dt="2025-03-19T13:55:20.457" v="53" actId="1076"/>
          <ac:picMkLst>
            <pc:docMk/>
            <pc:sldMk cId="2636402029" sldId="363"/>
            <ac:picMk id="23" creationId="{4C44BCE7-277A-2982-F9A6-484782C6622C}"/>
          </ac:picMkLst>
        </pc:picChg>
        <pc:picChg chg="del">
          <ac:chgData name="Mays, Laura" userId="S::lmays@stoughtonhealth.com::279862d9-ad8f-46d5-a17c-8026e86565ee" providerId="AD" clId="Web-{01CD0D65-E995-0A8A-09C7-6B8AD7E02C3E}" dt="2025-03-19T13:27:03.650" v="20"/>
          <ac:picMkLst>
            <pc:docMk/>
            <pc:sldMk cId="2636402029" sldId="363"/>
            <ac:picMk id="25" creationId="{EC01DD53-A189-2946-F11B-E62C2699D057}"/>
          </ac:picMkLst>
        </pc:picChg>
      </pc:sldChg>
      <pc:sldChg chg="addSp modSp">
        <pc:chgData name="Mays, Laura" userId="S::lmays@stoughtonhealth.com::279862d9-ad8f-46d5-a17c-8026e86565ee" providerId="AD" clId="Web-{01CD0D65-E995-0A8A-09C7-6B8AD7E02C3E}" dt="2025-03-19T13:26:49.196" v="19" actId="14100"/>
        <pc:sldMkLst>
          <pc:docMk/>
          <pc:sldMk cId="3542951408" sldId="377"/>
        </pc:sldMkLst>
        <pc:picChg chg="add mod">
          <ac:chgData name="Mays, Laura" userId="S::lmays@stoughtonhealth.com::279862d9-ad8f-46d5-a17c-8026e86565ee" providerId="AD" clId="Web-{01CD0D65-E995-0A8A-09C7-6B8AD7E02C3E}" dt="2025-03-19T13:26:49.196" v="19" actId="14100"/>
          <ac:picMkLst>
            <pc:docMk/>
            <pc:sldMk cId="3542951408" sldId="377"/>
            <ac:picMk id="5" creationId="{50EF0DC4-2428-E8B2-411A-DB6655327CC7}"/>
          </ac:picMkLst>
        </pc:picChg>
      </pc:sldChg>
    </pc:docChg>
  </pc:docChgLst>
  <pc:docChgLst>
    <pc:chgData name="Hermes, Amy" userId="S::ahermes@stoughtonhealth.com::a72f38b1-73df-4adf-a4f5-60cf76b3438a" providerId="AD" clId="Web-{894428B9-1A2A-6CD9-7900-C80EC4C0E199}"/>
    <pc:docChg chg="modSld">
      <pc:chgData name="Hermes, Amy" userId="S::ahermes@stoughtonhealth.com::a72f38b1-73df-4adf-a4f5-60cf76b3438a" providerId="AD" clId="Web-{894428B9-1A2A-6CD9-7900-C80EC4C0E199}" dt="2025-03-19T21:13:32.205" v="45"/>
      <pc:docMkLst>
        <pc:docMk/>
      </pc:docMkLst>
      <pc:sldChg chg="addSp modSp mod modClrScheme chgLayout">
        <pc:chgData name="Hermes, Amy" userId="S::ahermes@stoughtonhealth.com::a72f38b1-73df-4adf-a4f5-60cf76b3438a" providerId="AD" clId="Web-{894428B9-1A2A-6CD9-7900-C80EC4C0E199}" dt="2025-03-19T21:04:27.254" v="18" actId="20577"/>
        <pc:sldMkLst>
          <pc:docMk/>
          <pc:sldMk cId="2851032294" sldId="378"/>
        </pc:sldMkLst>
        <pc:spChg chg="add mod ord">
          <ac:chgData name="Hermes, Amy" userId="S::ahermes@stoughtonhealth.com::a72f38b1-73df-4adf-a4f5-60cf76b3438a" providerId="AD" clId="Web-{894428B9-1A2A-6CD9-7900-C80EC4C0E199}" dt="2025-03-19T21:03:52.410" v="0"/>
          <ac:spMkLst>
            <pc:docMk/>
            <pc:sldMk cId="2851032294" sldId="378"/>
            <ac:spMk id="3" creationId="{7BA9B431-74B6-1110-A5E1-4D0E29A0F1F3}"/>
          </ac:spMkLst>
        </pc:spChg>
        <pc:spChg chg="add mod ord">
          <ac:chgData name="Hermes, Amy" userId="S::ahermes@stoughtonhealth.com::a72f38b1-73df-4adf-a4f5-60cf76b3438a" providerId="AD" clId="Web-{894428B9-1A2A-6CD9-7900-C80EC4C0E199}" dt="2025-03-19T21:04:27.254" v="18" actId="20577"/>
          <ac:spMkLst>
            <pc:docMk/>
            <pc:sldMk cId="2851032294" sldId="378"/>
            <ac:spMk id="4" creationId="{DF2229AF-3BA3-5EAF-FE45-7B3AA42C9B3A}"/>
          </ac:spMkLst>
        </pc:spChg>
      </pc:sldChg>
      <pc:sldChg chg="modSp">
        <pc:chgData name="Hermes, Amy" userId="S::ahermes@stoughtonhealth.com::a72f38b1-73df-4adf-a4f5-60cf76b3438a" providerId="AD" clId="Web-{894428B9-1A2A-6CD9-7900-C80EC4C0E199}" dt="2025-03-19T21:05:16.395" v="24" actId="20577"/>
        <pc:sldMkLst>
          <pc:docMk/>
          <pc:sldMk cId="2275890447" sldId="380"/>
        </pc:sldMkLst>
        <pc:spChg chg="mod">
          <ac:chgData name="Hermes, Amy" userId="S::ahermes@stoughtonhealth.com::a72f38b1-73df-4adf-a4f5-60cf76b3438a" providerId="AD" clId="Web-{894428B9-1A2A-6CD9-7900-C80EC4C0E199}" dt="2025-03-19T21:05:16.395" v="24" actId="20577"/>
          <ac:spMkLst>
            <pc:docMk/>
            <pc:sldMk cId="2275890447" sldId="380"/>
            <ac:spMk id="5" creationId="{FCCA6A34-E861-214A-A87E-22159E31D85F}"/>
          </ac:spMkLst>
        </pc:spChg>
      </pc:sldChg>
      <pc:sldChg chg="addSp delSp modSp mod modClrScheme chgLayout">
        <pc:chgData name="Hermes, Amy" userId="S::ahermes@stoughtonhealth.com::a72f38b1-73df-4adf-a4f5-60cf76b3438a" providerId="AD" clId="Web-{894428B9-1A2A-6CD9-7900-C80EC4C0E199}" dt="2025-03-19T21:13:32.205" v="45"/>
        <pc:sldMkLst>
          <pc:docMk/>
          <pc:sldMk cId="2096624390" sldId="383"/>
        </pc:sldMkLst>
        <pc:spChg chg="add mod ord">
          <ac:chgData name="Hermes, Amy" userId="S::ahermes@stoughtonhealth.com::a72f38b1-73df-4adf-a4f5-60cf76b3438a" providerId="AD" clId="Web-{894428B9-1A2A-6CD9-7900-C80EC4C0E199}" dt="2025-03-19T21:13:32.205" v="45"/>
          <ac:spMkLst>
            <pc:docMk/>
            <pc:sldMk cId="2096624390" sldId="383"/>
            <ac:spMk id="3" creationId="{2E171D23-728F-158A-3C65-7A088FA974C6}"/>
          </ac:spMkLst>
        </pc:spChg>
        <pc:spChg chg="del mod">
          <ac:chgData name="Hermes, Amy" userId="S::ahermes@stoughtonhealth.com::a72f38b1-73df-4adf-a4f5-60cf76b3438a" providerId="AD" clId="Web-{894428B9-1A2A-6CD9-7900-C80EC4C0E199}" dt="2025-03-19T21:13:05.924" v="44"/>
          <ac:spMkLst>
            <pc:docMk/>
            <pc:sldMk cId="2096624390" sldId="383"/>
            <ac:spMk id="4" creationId="{00000000-0000-0000-0000-000000000000}"/>
          </ac:spMkLst>
        </pc:spChg>
        <pc:spChg chg="add mod ord">
          <ac:chgData name="Hermes, Amy" userId="S::ahermes@stoughtonhealth.com::a72f38b1-73df-4adf-a4f5-60cf76b3438a" providerId="AD" clId="Web-{894428B9-1A2A-6CD9-7900-C80EC4C0E199}" dt="2025-03-19T21:13:32.205" v="45"/>
          <ac:spMkLst>
            <pc:docMk/>
            <pc:sldMk cId="2096624390" sldId="383"/>
            <ac:spMk id="5" creationId="{C55E00C9-E7D2-9BF8-8AA6-2562F2F70169}"/>
          </ac:spMkLst>
        </pc:spChg>
      </pc:sldChg>
      <pc:sldChg chg="modSp">
        <pc:chgData name="Hermes, Amy" userId="S::ahermes@stoughtonhealth.com::a72f38b1-73df-4adf-a4f5-60cf76b3438a" providerId="AD" clId="Web-{894428B9-1A2A-6CD9-7900-C80EC4C0E199}" dt="2025-03-19T21:05:45.691" v="32" actId="20577"/>
        <pc:sldMkLst>
          <pc:docMk/>
          <pc:sldMk cId="623403840" sldId="399"/>
        </pc:sldMkLst>
        <pc:spChg chg="mod">
          <ac:chgData name="Hermes, Amy" userId="S::ahermes@stoughtonhealth.com::a72f38b1-73df-4adf-a4f5-60cf76b3438a" providerId="AD" clId="Web-{894428B9-1A2A-6CD9-7900-C80EC4C0E199}" dt="2025-03-19T21:05:45.691" v="32" actId="20577"/>
          <ac:spMkLst>
            <pc:docMk/>
            <pc:sldMk cId="623403840" sldId="399"/>
            <ac:spMk id="5" creationId="{FCCA6A34-E861-214A-A87E-22159E31D85F}"/>
          </ac:spMkLst>
        </pc:spChg>
      </pc:sldChg>
    </pc:docChg>
  </pc:docChgLst>
  <pc:docChgLst>
    <pc:chgData name="Abey, Michelle" userId="652e74bf-0677-46fd-bde8-81ad5b12a2a5" providerId="ADAL" clId="{1DEFD99B-8EE1-4403-AA73-AF81B3F4DC12}"/>
    <pc:docChg chg="modSld sldOrd">
      <pc:chgData name="Abey, Michelle" userId="652e74bf-0677-46fd-bde8-81ad5b12a2a5" providerId="ADAL" clId="{1DEFD99B-8EE1-4403-AA73-AF81B3F4DC12}" dt="2025-03-25T23:06:23.149" v="324" actId="1076"/>
      <pc:docMkLst>
        <pc:docMk/>
      </pc:docMkLst>
      <pc:sldChg chg="addSp modSp mod">
        <pc:chgData name="Abey, Michelle" userId="652e74bf-0677-46fd-bde8-81ad5b12a2a5" providerId="ADAL" clId="{1DEFD99B-8EE1-4403-AA73-AF81B3F4DC12}" dt="2025-03-25T23:06:23.149" v="324" actId="1076"/>
        <pc:sldMkLst>
          <pc:docMk/>
          <pc:sldMk cId="3543524783" sldId="291"/>
        </pc:sldMkLst>
        <pc:spChg chg="mod">
          <ac:chgData name="Abey, Michelle" userId="652e74bf-0677-46fd-bde8-81ad5b12a2a5" providerId="ADAL" clId="{1DEFD99B-8EE1-4403-AA73-AF81B3F4DC12}" dt="2025-03-25T16:21:45.465" v="8" actId="14100"/>
          <ac:spMkLst>
            <pc:docMk/>
            <pc:sldMk cId="3543524783" sldId="291"/>
            <ac:spMk id="2" creationId="{00000000-0000-0000-0000-000000000000}"/>
          </ac:spMkLst>
        </pc:spChg>
        <pc:picChg chg="add mod">
          <ac:chgData name="Abey, Michelle" userId="652e74bf-0677-46fd-bde8-81ad5b12a2a5" providerId="ADAL" clId="{1DEFD99B-8EE1-4403-AA73-AF81B3F4DC12}" dt="2025-03-25T16:21:34.940" v="6" actId="1076"/>
          <ac:picMkLst>
            <pc:docMk/>
            <pc:sldMk cId="3543524783" sldId="291"/>
            <ac:picMk id="3" creationId="{AD567064-FBA0-B78B-9FC1-3972B1096545}"/>
          </ac:picMkLst>
        </pc:picChg>
        <pc:picChg chg="add mod">
          <ac:chgData name="Abey, Michelle" userId="652e74bf-0677-46fd-bde8-81ad5b12a2a5" providerId="ADAL" clId="{1DEFD99B-8EE1-4403-AA73-AF81B3F4DC12}" dt="2025-03-25T23:06:23.149" v="324" actId="1076"/>
          <ac:picMkLst>
            <pc:docMk/>
            <pc:sldMk cId="3543524783" sldId="291"/>
            <ac:picMk id="4" creationId="{3BEBAB0D-1F4E-6365-1D64-E6BEB9B7C57D}"/>
          </ac:picMkLst>
        </pc:picChg>
      </pc:sldChg>
      <pc:sldChg chg="modSp mod">
        <pc:chgData name="Abey, Michelle" userId="652e74bf-0677-46fd-bde8-81ad5b12a2a5" providerId="ADAL" clId="{1DEFD99B-8EE1-4403-AA73-AF81B3F4DC12}" dt="2025-03-25T16:25:41.486" v="70" actId="20577"/>
        <pc:sldMkLst>
          <pc:docMk/>
          <pc:sldMk cId="2219849083" sldId="362"/>
        </pc:sldMkLst>
        <pc:spChg chg="mod">
          <ac:chgData name="Abey, Michelle" userId="652e74bf-0677-46fd-bde8-81ad5b12a2a5" providerId="ADAL" clId="{1DEFD99B-8EE1-4403-AA73-AF81B3F4DC12}" dt="2025-03-25T16:25:41.486" v="70" actId="20577"/>
          <ac:spMkLst>
            <pc:docMk/>
            <pc:sldMk cId="2219849083" sldId="362"/>
            <ac:spMk id="19" creationId="{E0D8DBD0-FFF8-920C-0BCF-99794A259847}"/>
          </ac:spMkLst>
        </pc:spChg>
      </pc:sldChg>
      <pc:sldChg chg="modSp mod">
        <pc:chgData name="Abey, Michelle" userId="652e74bf-0677-46fd-bde8-81ad5b12a2a5" providerId="ADAL" clId="{1DEFD99B-8EE1-4403-AA73-AF81B3F4DC12}" dt="2025-03-25T16:23:23.036" v="15" actId="20577"/>
        <pc:sldMkLst>
          <pc:docMk/>
          <pc:sldMk cId="3970091989" sldId="393"/>
        </pc:sldMkLst>
        <pc:spChg chg="mod">
          <ac:chgData name="Abey, Michelle" userId="652e74bf-0677-46fd-bde8-81ad5b12a2a5" providerId="ADAL" clId="{1DEFD99B-8EE1-4403-AA73-AF81B3F4DC12}" dt="2025-03-25T16:23:23.036" v="15" actId="20577"/>
          <ac:spMkLst>
            <pc:docMk/>
            <pc:sldMk cId="3970091989" sldId="393"/>
            <ac:spMk id="4" creationId="{201484AD-C4F3-5688-13B1-EEBEABFE33E0}"/>
          </ac:spMkLst>
        </pc:spChg>
      </pc:sldChg>
      <pc:sldChg chg="addSp modSp mod ord">
        <pc:chgData name="Abey, Michelle" userId="652e74bf-0677-46fd-bde8-81ad5b12a2a5" providerId="ADAL" clId="{1DEFD99B-8EE1-4403-AA73-AF81B3F4DC12}" dt="2025-03-25T16:41:30.002" v="318" actId="1076"/>
        <pc:sldMkLst>
          <pc:docMk/>
          <pc:sldMk cId="3322604577" sldId="2147481482"/>
        </pc:sldMkLst>
        <pc:spChg chg="mod">
          <ac:chgData name="Abey, Michelle" userId="652e74bf-0677-46fd-bde8-81ad5b12a2a5" providerId="ADAL" clId="{1DEFD99B-8EE1-4403-AA73-AF81B3F4DC12}" dt="2025-03-25T16:41:30.002" v="318" actId="1076"/>
          <ac:spMkLst>
            <pc:docMk/>
            <pc:sldMk cId="3322604577" sldId="2147481482"/>
            <ac:spMk id="2" creationId="{00000000-0000-0000-0000-000000000000}"/>
          </ac:spMkLst>
        </pc:spChg>
        <pc:spChg chg="add mod">
          <ac:chgData name="Abey, Michelle" userId="652e74bf-0677-46fd-bde8-81ad5b12a2a5" providerId="ADAL" clId="{1DEFD99B-8EE1-4403-AA73-AF81B3F4DC12}" dt="2025-03-25T16:40:49.453" v="316" actId="1076"/>
          <ac:spMkLst>
            <pc:docMk/>
            <pc:sldMk cId="3322604577" sldId="2147481482"/>
            <ac:spMk id="3" creationId="{0F99236C-4359-DBEE-AE9E-37ECCEEB1F7B}"/>
          </ac:spMkLst>
        </pc:spChg>
      </pc:sldChg>
    </pc:docChg>
  </pc:docChgLst>
  <pc:docChgLst>
    <pc:chgData name="Polster, Angela" userId="be3212bb-d10e-4597-b89a-85f8d35f20b9" providerId="ADAL" clId="{061EF1F5-0286-48E0-B512-F4002DBF0105}"/>
    <pc:docChg chg="undo custSel addSld delSld modSld sldOrd modNotesMaster">
      <pc:chgData name="Polster, Angela" userId="be3212bb-d10e-4597-b89a-85f8d35f20b9" providerId="ADAL" clId="{061EF1F5-0286-48E0-B512-F4002DBF0105}" dt="2025-03-25T20:58:31.639" v="1844" actId="1440"/>
      <pc:docMkLst>
        <pc:docMk/>
      </pc:docMkLst>
      <pc:sldChg chg="add del">
        <pc:chgData name="Polster, Angela" userId="be3212bb-d10e-4597-b89a-85f8d35f20b9" providerId="ADAL" clId="{061EF1F5-0286-48E0-B512-F4002DBF0105}" dt="2025-03-13T18:19:34.615" v="1" actId="47"/>
        <pc:sldMkLst>
          <pc:docMk/>
          <pc:sldMk cId="0" sldId="256"/>
        </pc:sldMkLst>
      </pc:sldChg>
      <pc:sldChg chg="modSp mod">
        <pc:chgData name="Polster, Angela" userId="be3212bb-d10e-4597-b89a-85f8d35f20b9" providerId="ADAL" clId="{061EF1F5-0286-48E0-B512-F4002DBF0105}" dt="2025-03-17T13:51:37.634" v="572" actId="1035"/>
        <pc:sldMkLst>
          <pc:docMk/>
          <pc:sldMk cId="3403533762" sldId="261"/>
        </pc:sldMkLst>
        <pc:spChg chg="mod">
          <ac:chgData name="Polster, Angela" userId="be3212bb-d10e-4597-b89a-85f8d35f20b9" providerId="ADAL" clId="{061EF1F5-0286-48E0-B512-F4002DBF0105}" dt="2025-03-17T13:51:37.634" v="572" actId="1035"/>
          <ac:spMkLst>
            <pc:docMk/>
            <pc:sldMk cId="3403533762" sldId="261"/>
            <ac:spMk id="24" creationId="{00000000-0000-0000-0000-000000000000}"/>
          </ac:spMkLst>
        </pc:spChg>
      </pc:sldChg>
      <pc:sldChg chg="modSp mod">
        <pc:chgData name="Polster, Angela" userId="be3212bb-d10e-4597-b89a-85f8d35f20b9" providerId="ADAL" clId="{061EF1F5-0286-48E0-B512-F4002DBF0105}" dt="2025-03-20T15:27:35.207" v="1672" actId="1076"/>
        <pc:sldMkLst>
          <pc:docMk/>
          <pc:sldMk cId="2781590311" sldId="290"/>
        </pc:sldMkLst>
        <pc:graphicFrameChg chg="mod">
          <ac:chgData name="Polster, Angela" userId="be3212bb-d10e-4597-b89a-85f8d35f20b9" providerId="ADAL" clId="{061EF1F5-0286-48E0-B512-F4002DBF0105}" dt="2025-03-20T15:27:35.207" v="1672" actId="1076"/>
          <ac:graphicFrameMkLst>
            <pc:docMk/>
            <pc:sldMk cId="2781590311" sldId="290"/>
            <ac:graphicFrameMk id="5" creationId="{2BCF06CE-23D1-F597-ECF3-2F3B921E8742}"/>
          </ac:graphicFrameMkLst>
        </pc:graphicFrameChg>
      </pc:sldChg>
      <pc:sldChg chg="addSp delSp modSp mod setBg setClrOvrMap">
        <pc:chgData name="Polster, Angela" userId="be3212bb-d10e-4597-b89a-85f8d35f20b9" providerId="ADAL" clId="{061EF1F5-0286-48E0-B512-F4002DBF0105}" dt="2025-03-17T13:53:51.314" v="583" actId="26606"/>
        <pc:sldMkLst>
          <pc:docMk/>
          <pc:sldMk cId="737601851" sldId="294"/>
        </pc:sldMkLst>
        <pc:spChg chg="mod">
          <ac:chgData name="Polster, Angela" userId="be3212bb-d10e-4597-b89a-85f8d35f20b9" providerId="ADAL" clId="{061EF1F5-0286-48E0-B512-F4002DBF0105}" dt="2025-03-17T13:53:51.314" v="583" actId="26606"/>
          <ac:spMkLst>
            <pc:docMk/>
            <pc:sldMk cId="737601851" sldId="294"/>
            <ac:spMk id="2" creationId="{00000000-0000-0000-0000-000000000000}"/>
          </ac:spMkLst>
        </pc:spChg>
        <pc:spChg chg="del mod">
          <ac:chgData name="Polster, Angela" userId="be3212bb-d10e-4597-b89a-85f8d35f20b9" providerId="ADAL" clId="{061EF1F5-0286-48E0-B512-F4002DBF0105}" dt="2025-03-17T13:33:36.710" v="463" actId="478"/>
          <ac:spMkLst>
            <pc:docMk/>
            <pc:sldMk cId="737601851" sldId="294"/>
            <ac:spMk id="4" creationId="{00000000-0000-0000-0000-000000000000}"/>
          </ac:spMkLst>
        </pc:spChg>
        <pc:spChg chg="add mod ord">
          <ac:chgData name="Polster, Angela" userId="be3212bb-d10e-4597-b89a-85f8d35f20b9" providerId="ADAL" clId="{061EF1F5-0286-48E0-B512-F4002DBF0105}" dt="2025-03-17T13:53:51.314" v="583" actId="26606"/>
          <ac:spMkLst>
            <pc:docMk/>
            <pc:sldMk cId="737601851" sldId="294"/>
            <ac:spMk id="5" creationId="{133DFFDF-761B-47A5-9B99-9DE63CD5E3D0}"/>
          </ac:spMkLst>
        </pc:spChg>
        <pc:spChg chg="del">
          <ac:chgData name="Polster, Angela" userId="be3212bb-d10e-4597-b89a-85f8d35f20b9" providerId="ADAL" clId="{061EF1F5-0286-48E0-B512-F4002DBF0105}" dt="2025-03-17T13:33:50.118" v="468" actId="478"/>
          <ac:spMkLst>
            <pc:docMk/>
            <pc:sldMk cId="737601851" sldId="294"/>
            <ac:spMk id="18" creationId="{00000000-0000-0000-0000-000000000000}"/>
          </ac:spMkLst>
        </pc:spChg>
        <pc:spChg chg="add del">
          <ac:chgData name="Polster, Angela" userId="be3212bb-d10e-4597-b89a-85f8d35f20b9" providerId="ADAL" clId="{061EF1F5-0286-48E0-B512-F4002DBF0105}" dt="2025-03-17T13:53:39.265" v="579" actId="26606"/>
          <ac:spMkLst>
            <pc:docMk/>
            <pc:sldMk cId="737601851" sldId="294"/>
            <ac:spMk id="22" creationId="{5CB593EA-2F98-479F-B4C4-F366571FA64D}"/>
          </ac:spMkLst>
        </pc:spChg>
        <pc:spChg chg="add del">
          <ac:chgData name="Polster, Angela" userId="be3212bb-d10e-4597-b89a-85f8d35f20b9" providerId="ADAL" clId="{061EF1F5-0286-48E0-B512-F4002DBF0105}" dt="2025-03-17T13:53:39.265" v="579" actId="26606"/>
          <ac:spMkLst>
            <pc:docMk/>
            <pc:sldMk cId="737601851" sldId="294"/>
            <ac:spMk id="24" creationId="{39BEB6D0-9E4E-4221-93D1-74ABECEE9EFC}"/>
          </ac:spMkLst>
        </pc:spChg>
        <pc:spChg chg="add del">
          <ac:chgData name="Polster, Angela" userId="be3212bb-d10e-4597-b89a-85f8d35f20b9" providerId="ADAL" clId="{061EF1F5-0286-48E0-B512-F4002DBF0105}" dt="2025-03-17T13:53:44.704" v="581" actId="26606"/>
          <ac:spMkLst>
            <pc:docMk/>
            <pc:sldMk cId="737601851" sldId="294"/>
            <ac:spMk id="26" creationId="{1E32D174-F8A9-4FF0-8888-1B4F5E184961}"/>
          </ac:spMkLst>
        </pc:spChg>
        <pc:spChg chg="add del">
          <ac:chgData name="Polster, Angela" userId="be3212bb-d10e-4597-b89a-85f8d35f20b9" providerId="ADAL" clId="{061EF1F5-0286-48E0-B512-F4002DBF0105}" dt="2025-03-17T13:53:44.704" v="581" actId="26606"/>
          <ac:spMkLst>
            <pc:docMk/>
            <pc:sldMk cId="737601851" sldId="294"/>
            <ac:spMk id="27" creationId="{8DF8AE6E-38CD-4B2A-8E02-F099DD30EF40}"/>
          </ac:spMkLst>
        </pc:spChg>
        <pc:spChg chg="add del">
          <ac:chgData name="Polster, Angela" userId="be3212bb-d10e-4597-b89a-85f8d35f20b9" providerId="ADAL" clId="{061EF1F5-0286-48E0-B512-F4002DBF0105}" dt="2025-03-17T13:53:44.704" v="581" actId="26606"/>
          <ac:spMkLst>
            <pc:docMk/>
            <pc:sldMk cId="737601851" sldId="294"/>
            <ac:spMk id="28" creationId="{769201C5-687E-46FB-BA72-23BA40BFEE1E}"/>
          </ac:spMkLst>
        </pc:spChg>
        <pc:spChg chg="add del">
          <ac:chgData name="Polster, Angela" userId="be3212bb-d10e-4597-b89a-85f8d35f20b9" providerId="ADAL" clId="{061EF1F5-0286-48E0-B512-F4002DBF0105}" dt="2025-03-17T13:53:44.704" v="581" actId="26606"/>
          <ac:spMkLst>
            <pc:docMk/>
            <pc:sldMk cId="737601851" sldId="294"/>
            <ac:spMk id="29" creationId="{23293907-0F26-4752-BCD0-3AC2C5026383}"/>
          </ac:spMkLst>
        </pc:spChg>
        <pc:spChg chg="add del">
          <ac:chgData name="Polster, Angela" userId="be3212bb-d10e-4597-b89a-85f8d35f20b9" providerId="ADAL" clId="{061EF1F5-0286-48E0-B512-F4002DBF0105}" dt="2025-03-17T13:53:44.704" v="581" actId="26606"/>
          <ac:spMkLst>
            <pc:docMk/>
            <pc:sldMk cId="737601851" sldId="294"/>
            <ac:spMk id="30" creationId="{339141A8-FDFD-4ABE-A499-72C9669F4BE6}"/>
          </ac:spMkLst>
        </pc:spChg>
        <pc:spChg chg="add del">
          <ac:chgData name="Polster, Angela" userId="be3212bb-d10e-4597-b89a-85f8d35f20b9" providerId="ADAL" clId="{061EF1F5-0286-48E0-B512-F4002DBF0105}" dt="2025-03-17T13:53:44.704" v="581" actId="26606"/>
          <ac:spMkLst>
            <pc:docMk/>
            <pc:sldMk cId="737601851" sldId="294"/>
            <ac:spMk id="32" creationId="{8A439E11-755A-4258-859D-56A6B6AFCB66}"/>
          </ac:spMkLst>
        </pc:spChg>
        <pc:spChg chg="add del">
          <ac:chgData name="Polster, Angela" userId="be3212bb-d10e-4597-b89a-85f8d35f20b9" providerId="ADAL" clId="{061EF1F5-0286-48E0-B512-F4002DBF0105}" dt="2025-03-17T13:53:44.704" v="581" actId="26606"/>
          <ac:spMkLst>
            <pc:docMk/>
            <pc:sldMk cId="737601851" sldId="294"/>
            <ac:spMk id="34" creationId="{E916EF49-F958-4F28-A999-F8FA8D09AF86}"/>
          </ac:spMkLst>
        </pc:spChg>
        <pc:spChg chg="add del">
          <ac:chgData name="Polster, Angela" userId="be3212bb-d10e-4597-b89a-85f8d35f20b9" providerId="ADAL" clId="{061EF1F5-0286-48E0-B512-F4002DBF0105}" dt="2025-03-17T13:53:44.704" v="581" actId="26606"/>
          <ac:spMkLst>
            <pc:docMk/>
            <pc:sldMk cId="737601851" sldId="294"/>
            <ac:spMk id="36" creationId="{A7665D74-DFEA-412C-928C-F090E67084F3}"/>
          </ac:spMkLst>
        </pc:spChg>
        <pc:spChg chg="add del">
          <ac:chgData name="Polster, Angela" userId="be3212bb-d10e-4597-b89a-85f8d35f20b9" providerId="ADAL" clId="{061EF1F5-0286-48E0-B512-F4002DBF0105}" dt="2025-03-17T13:53:44.704" v="581" actId="26606"/>
          <ac:spMkLst>
            <pc:docMk/>
            <pc:sldMk cId="737601851" sldId="294"/>
            <ac:spMk id="38" creationId="{3E84BD56-679D-4E0C-9C9B-D694ABF07373}"/>
          </ac:spMkLst>
        </pc:spChg>
        <pc:spChg chg="add del">
          <ac:chgData name="Polster, Angela" userId="be3212bb-d10e-4597-b89a-85f8d35f20b9" providerId="ADAL" clId="{061EF1F5-0286-48E0-B512-F4002DBF0105}" dt="2025-03-17T13:53:44.704" v="581" actId="26606"/>
          <ac:spMkLst>
            <pc:docMk/>
            <pc:sldMk cId="737601851" sldId="294"/>
            <ac:spMk id="40" creationId="{2335FEDF-EF88-4E68-9CF7-5A72EF32AFC2}"/>
          </ac:spMkLst>
        </pc:spChg>
        <pc:spChg chg="add del">
          <ac:chgData name="Polster, Angela" userId="be3212bb-d10e-4597-b89a-85f8d35f20b9" providerId="ADAL" clId="{061EF1F5-0286-48E0-B512-F4002DBF0105}" dt="2025-03-17T13:53:44.704" v="581" actId="26606"/>
          <ac:spMkLst>
            <pc:docMk/>
            <pc:sldMk cId="737601851" sldId="294"/>
            <ac:spMk id="42" creationId="{837A7BE2-DF08-4ECE-A520-13927DBF4C5E}"/>
          </ac:spMkLst>
        </pc:spChg>
        <pc:spChg chg="add del">
          <ac:chgData name="Polster, Angela" userId="be3212bb-d10e-4597-b89a-85f8d35f20b9" providerId="ADAL" clId="{061EF1F5-0286-48E0-B512-F4002DBF0105}" dt="2025-03-17T13:53:51.314" v="583" actId="26606"/>
          <ac:spMkLst>
            <pc:docMk/>
            <pc:sldMk cId="737601851" sldId="294"/>
            <ac:spMk id="44" creationId="{7BC0F8B1-F985-469B-8332-13DBC7665557}"/>
          </ac:spMkLst>
        </pc:spChg>
        <pc:spChg chg="add del">
          <ac:chgData name="Polster, Angela" userId="be3212bb-d10e-4597-b89a-85f8d35f20b9" providerId="ADAL" clId="{061EF1F5-0286-48E0-B512-F4002DBF0105}" dt="2025-03-17T13:53:51.314" v="583" actId="26606"/>
          <ac:spMkLst>
            <pc:docMk/>
            <pc:sldMk cId="737601851" sldId="294"/>
            <ac:spMk id="45" creationId="{89D15953-1642-4DD6-AD9E-01AA19247FF6}"/>
          </ac:spMkLst>
        </pc:spChg>
        <pc:spChg chg="add del">
          <ac:chgData name="Polster, Angela" userId="be3212bb-d10e-4597-b89a-85f8d35f20b9" providerId="ADAL" clId="{061EF1F5-0286-48E0-B512-F4002DBF0105}" dt="2025-03-17T13:53:51.314" v="583" actId="26606"/>
          <ac:spMkLst>
            <pc:docMk/>
            <pc:sldMk cId="737601851" sldId="294"/>
            <ac:spMk id="46" creationId="{FBF3780C-749F-4B50-9E1D-F2B1F6DBB7DD}"/>
          </ac:spMkLst>
        </pc:spChg>
        <pc:grpChg chg="add mod">
          <ac:chgData name="Polster, Angela" userId="be3212bb-d10e-4597-b89a-85f8d35f20b9" providerId="ADAL" clId="{061EF1F5-0286-48E0-B512-F4002DBF0105}" dt="2025-03-17T13:53:51.314" v="583" actId="26606"/>
          <ac:grpSpMkLst>
            <pc:docMk/>
            <pc:sldMk cId="737601851" sldId="294"/>
            <ac:grpSpMk id="6" creationId="{00000000-0000-0000-0000-000000000000}"/>
          </ac:grpSpMkLst>
        </pc:grpChg>
        <pc:grpChg chg="add mod">
          <ac:chgData name="Polster, Angela" userId="be3212bb-d10e-4597-b89a-85f8d35f20b9" providerId="ADAL" clId="{061EF1F5-0286-48E0-B512-F4002DBF0105}" dt="2025-03-17T13:53:51.314" v="583" actId="26606"/>
          <ac:grpSpMkLst>
            <pc:docMk/>
            <pc:sldMk cId="737601851" sldId="294"/>
            <ac:grpSpMk id="9" creationId="{00000000-0000-0000-0000-000000000000}"/>
          </ac:grpSpMkLst>
        </pc:grpChg>
        <pc:grpChg chg="add mod">
          <ac:chgData name="Polster, Angela" userId="be3212bb-d10e-4597-b89a-85f8d35f20b9" providerId="ADAL" clId="{061EF1F5-0286-48E0-B512-F4002DBF0105}" dt="2025-03-17T13:53:51.314" v="583" actId="26606"/>
          <ac:grpSpMkLst>
            <pc:docMk/>
            <pc:sldMk cId="737601851" sldId="294"/>
            <ac:grpSpMk id="12" creationId="{00000000-0000-0000-0000-000000000000}"/>
          </ac:grpSpMkLst>
        </pc:grpChg>
        <pc:grpChg chg="add mod">
          <ac:chgData name="Polster, Angela" userId="be3212bb-d10e-4597-b89a-85f8d35f20b9" providerId="ADAL" clId="{061EF1F5-0286-48E0-B512-F4002DBF0105}" dt="2025-03-17T13:53:51.314" v="583" actId="26606"/>
          <ac:grpSpMkLst>
            <pc:docMk/>
            <pc:sldMk cId="737601851" sldId="294"/>
            <ac:grpSpMk id="15" creationId="{00000000-0000-0000-0000-000000000000}"/>
          </ac:grpSpMkLst>
        </pc:grpChg>
        <pc:picChg chg="mod ord">
          <ac:chgData name="Polster, Angela" userId="be3212bb-d10e-4597-b89a-85f8d35f20b9" providerId="ADAL" clId="{061EF1F5-0286-48E0-B512-F4002DBF0105}" dt="2025-03-17T13:53:51.314" v="583" actId="26606"/>
          <ac:picMkLst>
            <pc:docMk/>
            <pc:sldMk cId="737601851" sldId="294"/>
            <ac:picMk id="3" creationId="{44ECC413-FB5E-C5A8-1AA4-92CA3427D871}"/>
          </ac:picMkLst>
        </pc:picChg>
      </pc:sldChg>
      <pc:sldChg chg="addSp delSp modSp mod">
        <pc:chgData name="Polster, Angela" userId="be3212bb-d10e-4597-b89a-85f8d35f20b9" providerId="ADAL" clId="{061EF1F5-0286-48E0-B512-F4002DBF0105}" dt="2025-03-19T15:02:20.851" v="1394" actId="14100"/>
        <pc:sldMkLst>
          <pc:docMk/>
          <pc:sldMk cId="793985532" sldId="300"/>
        </pc:sldMkLst>
        <pc:spChg chg="mod">
          <ac:chgData name="Polster, Angela" userId="be3212bb-d10e-4597-b89a-85f8d35f20b9" providerId="ADAL" clId="{061EF1F5-0286-48E0-B512-F4002DBF0105}" dt="2025-03-19T14:57:53.269" v="1307" actId="1076"/>
          <ac:spMkLst>
            <pc:docMk/>
            <pc:sldMk cId="793985532" sldId="300"/>
            <ac:spMk id="2" creationId="{00000000-0000-0000-0000-000000000000}"/>
          </ac:spMkLst>
        </pc:spChg>
        <pc:spChg chg="del">
          <ac:chgData name="Polster, Angela" userId="be3212bb-d10e-4597-b89a-85f8d35f20b9" providerId="ADAL" clId="{061EF1F5-0286-48E0-B512-F4002DBF0105}" dt="2025-03-19T14:57:30.140" v="1300" actId="478"/>
          <ac:spMkLst>
            <pc:docMk/>
            <pc:sldMk cId="793985532" sldId="300"/>
            <ac:spMk id="18" creationId="{00000000-0000-0000-0000-000000000000}"/>
          </ac:spMkLst>
        </pc:spChg>
        <pc:spChg chg="add mod">
          <ac:chgData name="Polster, Angela" userId="be3212bb-d10e-4597-b89a-85f8d35f20b9" providerId="ADAL" clId="{061EF1F5-0286-48E0-B512-F4002DBF0105}" dt="2025-03-18T21:27:35.151" v="1177" actId="1076"/>
          <ac:spMkLst>
            <pc:docMk/>
            <pc:sldMk cId="793985532" sldId="300"/>
            <ac:spMk id="20" creationId="{F24DBFEB-3085-A626-1F68-ADBB0CD03980}"/>
          </ac:spMkLst>
        </pc:spChg>
        <pc:picChg chg="mod modCrop">
          <ac:chgData name="Polster, Angela" userId="be3212bb-d10e-4597-b89a-85f8d35f20b9" providerId="ADAL" clId="{061EF1F5-0286-48E0-B512-F4002DBF0105}" dt="2025-03-19T15:02:10.126" v="1393" actId="1076"/>
          <ac:picMkLst>
            <pc:docMk/>
            <pc:sldMk cId="793985532" sldId="300"/>
            <ac:picMk id="3" creationId="{BE5D064A-AA88-7E6F-9A38-9F9CCC96BD7D}"/>
          </ac:picMkLst>
        </pc:picChg>
        <pc:picChg chg="add mod">
          <ac:chgData name="Polster, Angela" userId="be3212bb-d10e-4597-b89a-85f8d35f20b9" providerId="ADAL" clId="{061EF1F5-0286-48E0-B512-F4002DBF0105}" dt="2025-03-19T15:02:20.851" v="1394" actId="14100"/>
          <ac:picMkLst>
            <pc:docMk/>
            <pc:sldMk cId="793985532" sldId="300"/>
            <ac:picMk id="4" creationId="{224BD60F-CB2B-04AE-74A0-BFC184C5595E}"/>
          </ac:picMkLst>
        </pc:picChg>
        <pc:picChg chg="add mod">
          <ac:chgData name="Polster, Angela" userId="be3212bb-d10e-4597-b89a-85f8d35f20b9" providerId="ADAL" clId="{061EF1F5-0286-48E0-B512-F4002DBF0105}" dt="2025-03-19T15:02:04.812" v="1391" actId="14100"/>
          <ac:picMkLst>
            <pc:docMk/>
            <pc:sldMk cId="793985532" sldId="300"/>
            <ac:picMk id="19" creationId="{37ACA814-5A37-4B66-1BE0-520107FBFA72}"/>
          </ac:picMkLst>
        </pc:picChg>
        <pc:picChg chg="add mod">
          <ac:chgData name="Polster, Angela" userId="be3212bb-d10e-4597-b89a-85f8d35f20b9" providerId="ADAL" clId="{061EF1F5-0286-48E0-B512-F4002DBF0105}" dt="2025-03-19T15:01:27.158" v="1390" actId="1037"/>
          <ac:picMkLst>
            <pc:docMk/>
            <pc:sldMk cId="793985532" sldId="300"/>
            <ac:picMk id="21" creationId="{AC7BA7E2-0E5D-DF0F-8118-356988B06451}"/>
          </ac:picMkLst>
        </pc:picChg>
      </pc:sldChg>
      <pc:sldChg chg="modSp">
        <pc:chgData name="Polster, Angela" userId="be3212bb-d10e-4597-b89a-85f8d35f20b9" providerId="ADAL" clId="{061EF1F5-0286-48E0-B512-F4002DBF0105}" dt="2025-03-21T19:58:09.460" v="1711" actId="20577"/>
        <pc:sldMkLst>
          <pc:docMk/>
          <pc:sldMk cId="2368170223" sldId="321"/>
        </pc:sldMkLst>
        <pc:graphicFrameChg chg="mod">
          <ac:chgData name="Polster, Angela" userId="be3212bb-d10e-4597-b89a-85f8d35f20b9" providerId="ADAL" clId="{061EF1F5-0286-48E0-B512-F4002DBF0105}" dt="2025-03-21T19:58:09.460" v="1711" actId="20577"/>
          <ac:graphicFrameMkLst>
            <pc:docMk/>
            <pc:sldMk cId="2368170223" sldId="321"/>
            <ac:graphicFrameMk id="28" creationId="{A683FF17-6711-302E-F4D0-7EE749F95019}"/>
          </ac:graphicFrameMkLst>
        </pc:graphicFrameChg>
      </pc:sldChg>
      <pc:sldChg chg="del">
        <pc:chgData name="Polster, Angela" userId="be3212bb-d10e-4597-b89a-85f8d35f20b9" providerId="ADAL" clId="{061EF1F5-0286-48E0-B512-F4002DBF0105}" dt="2025-03-13T18:19:44.999" v="2" actId="47"/>
        <pc:sldMkLst>
          <pc:docMk/>
          <pc:sldMk cId="671720563" sldId="342"/>
        </pc:sldMkLst>
      </pc:sldChg>
      <pc:sldChg chg="addSp delSp modSp mod">
        <pc:chgData name="Polster, Angela" userId="be3212bb-d10e-4597-b89a-85f8d35f20b9" providerId="ADAL" clId="{061EF1F5-0286-48E0-B512-F4002DBF0105}" dt="2025-03-19T15:06:14.051" v="1416" actId="403"/>
        <pc:sldMkLst>
          <pc:docMk/>
          <pc:sldMk cId="44184756" sldId="344"/>
        </pc:sldMkLst>
        <pc:spChg chg="add del mod">
          <ac:chgData name="Polster, Angela" userId="be3212bb-d10e-4597-b89a-85f8d35f20b9" providerId="ADAL" clId="{061EF1F5-0286-48E0-B512-F4002DBF0105}" dt="2025-03-19T15:05:54.806" v="1408" actId="1035"/>
          <ac:spMkLst>
            <pc:docMk/>
            <pc:sldMk cId="44184756" sldId="344"/>
            <ac:spMk id="2" creationId="{00000000-0000-0000-0000-000000000000}"/>
          </ac:spMkLst>
        </pc:spChg>
        <pc:spChg chg="del">
          <ac:chgData name="Polster, Angela" userId="be3212bb-d10e-4597-b89a-85f8d35f20b9" providerId="ADAL" clId="{061EF1F5-0286-48E0-B512-F4002DBF0105}" dt="2025-03-19T15:02:42.961" v="1395" actId="478"/>
          <ac:spMkLst>
            <pc:docMk/>
            <pc:sldMk cId="44184756" sldId="344"/>
            <ac:spMk id="5" creationId="{9514CF78-D6DC-B99D-1A92-688A66773F91}"/>
          </ac:spMkLst>
        </pc:spChg>
        <pc:graphicFrameChg chg="mod">
          <ac:chgData name="Polster, Angela" userId="be3212bb-d10e-4597-b89a-85f8d35f20b9" providerId="ADAL" clId="{061EF1F5-0286-48E0-B512-F4002DBF0105}" dt="2025-03-19T15:06:14.051" v="1416" actId="403"/>
          <ac:graphicFrameMkLst>
            <pc:docMk/>
            <pc:sldMk cId="44184756" sldId="344"/>
            <ac:graphicFrameMk id="22" creationId="{9E700A1F-B643-E5E3-AB37-AFBAE9A16E1B}"/>
          </ac:graphicFrameMkLst>
        </pc:graphicFrameChg>
      </pc:sldChg>
      <pc:sldChg chg="addSp delSp modSp mod">
        <pc:chgData name="Polster, Angela" userId="be3212bb-d10e-4597-b89a-85f8d35f20b9" providerId="ADAL" clId="{061EF1F5-0286-48E0-B512-F4002DBF0105}" dt="2025-03-18T20:31:02.517" v="1034" actId="1076"/>
        <pc:sldMkLst>
          <pc:docMk/>
          <pc:sldMk cId="0" sldId="348"/>
        </pc:sldMkLst>
        <pc:spChg chg="add mod">
          <ac:chgData name="Polster, Angela" userId="be3212bb-d10e-4597-b89a-85f8d35f20b9" providerId="ADAL" clId="{061EF1F5-0286-48E0-B512-F4002DBF0105}" dt="2025-03-18T20:30:38.686" v="1031" actId="1076"/>
          <ac:spMkLst>
            <pc:docMk/>
            <pc:sldMk cId="0" sldId="348"/>
            <ac:spMk id="8" creationId="{E9C90A76-804C-B033-E367-BF78821DB70B}"/>
          </ac:spMkLst>
        </pc:spChg>
        <pc:spChg chg="add mod">
          <ac:chgData name="Polster, Angela" userId="be3212bb-d10e-4597-b89a-85f8d35f20b9" providerId="ADAL" clId="{061EF1F5-0286-48E0-B512-F4002DBF0105}" dt="2025-03-18T20:31:02.517" v="1034" actId="1076"/>
          <ac:spMkLst>
            <pc:docMk/>
            <pc:sldMk cId="0" sldId="348"/>
            <ac:spMk id="9" creationId="{B677569E-55F7-1C33-89F3-682E5AB041ED}"/>
          </ac:spMkLst>
        </pc:spChg>
        <pc:spChg chg="del mod">
          <ac:chgData name="Polster, Angela" userId="be3212bb-d10e-4597-b89a-85f8d35f20b9" providerId="ADAL" clId="{061EF1F5-0286-48E0-B512-F4002DBF0105}" dt="2025-03-18T20:30:35.929" v="1030" actId="478"/>
          <ac:spMkLst>
            <pc:docMk/>
            <pc:sldMk cId="0" sldId="348"/>
            <ac:spMk id="17" creationId="{00000000-0000-0000-0000-000000000000}"/>
          </ac:spMkLst>
        </pc:spChg>
        <pc:grpChg chg="mod">
          <ac:chgData name="Polster, Angela" userId="be3212bb-d10e-4597-b89a-85f8d35f20b9" providerId="ADAL" clId="{061EF1F5-0286-48E0-B512-F4002DBF0105}" dt="2025-03-17T17:26:59.449" v="832" actId="1076"/>
          <ac:grpSpMkLst>
            <pc:docMk/>
            <pc:sldMk cId="0" sldId="348"/>
            <ac:grpSpMk id="36" creationId="{00000000-0000-0000-0000-000000000000}"/>
          </ac:grpSpMkLst>
        </pc:grpChg>
      </pc:sldChg>
      <pc:sldChg chg="addSp delSp modSp mod">
        <pc:chgData name="Polster, Angela" userId="be3212bb-d10e-4597-b89a-85f8d35f20b9" providerId="ADAL" clId="{061EF1F5-0286-48E0-B512-F4002DBF0105}" dt="2025-03-18T21:22:56.963" v="1130" actId="1440"/>
        <pc:sldMkLst>
          <pc:docMk/>
          <pc:sldMk cId="2219849083" sldId="362"/>
        </pc:sldMkLst>
        <pc:spChg chg="del">
          <ac:chgData name="Polster, Angela" userId="be3212bb-d10e-4597-b89a-85f8d35f20b9" providerId="ADAL" clId="{061EF1F5-0286-48E0-B512-F4002DBF0105}" dt="2025-03-18T21:22:42.525" v="1126" actId="478"/>
          <ac:spMkLst>
            <pc:docMk/>
            <pc:sldMk cId="2219849083" sldId="362"/>
            <ac:spMk id="2" creationId="{00000000-0000-0000-0000-000000000000}"/>
          </ac:spMkLst>
        </pc:spChg>
        <pc:spChg chg="del">
          <ac:chgData name="Polster, Angela" userId="be3212bb-d10e-4597-b89a-85f8d35f20b9" providerId="ADAL" clId="{061EF1F5-0286-48E0-B512-F4002DBF0105}" dt="2025-03-18T21:22:43.269" v="1127" actId="478"/>
          <ac:spMkLst>
            <pc:docMk/>
            <pc:sldMk cId="2219849083" sldId="362"/>
            <ac:spMk id="18" creationId="{00000000-0000-0000-0000-000000000000}"/>
          </ac:spMkLst>
        </pc:spChg>
        <pc:picChg chg="del">
          <ac:chgData name="Polster, Angela" userId="be3212bb-d10e-4597-b89a-85f8d35f20b9" providerId="ADAL" clId="{061EF1F5-0286-48E0-B512-F4002DBF0105}" dt="2025-03-18T21:14:46.205" v="1125" actId="478"/>
          <ac:picMkLst>
            <pc:docMk/>
            <pc:sldMk cId="2219849083" sldId="362"/>
            <ac:picMk id="20" creationId="{71CFDB13-1FA0-84A7-3A48-A2D9BF859840}"/>
          </ac:picMkLst>
        </pc:picChg>
        <pc:picChg chg="add mod">
          <ac:chgData name="Polster, Angela" userId="be3212bb-d10e-4597-b89a-85f8d35f20b9" providerId="ADAL" clId="{061EF1F5-0286-48E0-B512-F4002DBF0105}" dt="2025-03-18T21:22:56.963" v="1130" actId="1440"/>
          <ac:picMkLst>
            <pc:docMk/>
            <pc:sldMk cId="2219849083" sldId="362"/>
            <ac:picMk id="22" creationId="{D66948B0-1BA9-A038-55F6-693537565885}"/>
          </ac:picMkLst>
        </pc:picChg>
      </pc:sldChg>
      <pc:sldChg chg="addSp delSp modSp mod">
        <pc:chgData name="Polster, Angela" userId="be3212bb-d10e-4597-b89a-85f8d35f20b9" providerId="ADAL" clId="{061EF1F5-0286-48E0-B512-F4002DBF0105}" dt="2025-03-18T21:32:17.096" v="1217" actId="1440"/>
        <pc:sldMkLst>
          <pc:docMk/>
          <pc:sldMk cId="2636402029" sldId="363"/>
        </pc:sldMkLst>
        <pc:spChg chg="mod">
          <ac:chgData name="Polster, Angela" userId="be3212bb-d10e-4597-b89a-85f8d35f20b9" providerId="ADAL" clId="{061EF1F5-0286-48E0-B512-F4002DBF0105}" dt="2025-03-18T21:31:59.107" v="1209" actId="1076"/>
          <ac:spMkLst>
            <pc:docMk/>
            <pc:sldMk cId="2636402029" sldId="363"/>
            <ac:spMk id="2" creationId="{00000000-0000-0000-0000-000000000000}"/>
          </ac:spMkLst>
        </pc:spChg>
        <pc:spChg chg="del">
          <ac:chgData name="Polster, Angela" userId="be3212bb-d10e-4597-b89a-85f8d35f20b9" providerId="ADAL" clId="{061EF1F5-0286-48E0-B512-F4002DBF0105}" dt="2025-03-18T21:31:50.869" v="1206" actId="478"/>
          <ac:spMkLst>
            <pc:docMk/>
            <pc:sldMk cId="2636402029" sldId="363"/>
            <ac:spMk id="18" creationId="{00000000-0000-0000-0000-000000000000}"/>
          </ac:spMkLst>
        </pc:spChg>
        <pc:picChg chg="add mod">
          <ac:chgData name="Polster, Angela" userId="be3212bb-d10e-4597-b89a-85f8d35f20b9" providerId="ADAL" clId="{061EF1F5-0286-48E0-B512-F4002DBF0105}" dt="2025-03-18T21:32:06.266" v="1212" actId="1076"/>
          <ac:picMkLst>
            <pc:docMk/>
            <pc:sldMk cId="2636402029" sldId="363"/>
            <ac:picMk id="4" creationId="{D80C65A5-6248-647A-6E32-FA12085B55E3}"/>
          </ac:picMkLst>
        </pc:picChg>
        <pc:picChg chg="add mod">
          <ac:chgData name="Polster, Angela" userId="be3212bb-d10e-4597-b89a-85f8d35f20b9" providerId="ADAL" clId="{061EF1F5-0286-48E0-B512-F4002DBF0105}" dt="2025-03-18T21:32:17.096" v="1217" actId="1440"/>
          <ac:picMkLst>
            <pc:docMk/>
            <pc:sldMk cId="2636402029" sldId="363"/>
            <ac:picMk id="19" creationId="{77CA095D-64C3-3B0D-2EC3-5718CF0F08F8}"/>
          </ac:picMkLst>
        </pc:picChg>
        <pc:picChg chg="add mod">
          <ac:chgData name="Polster, Angela" userId="be3212bb-d10e-4597-b89a-85f8d35f20b9" providerId="ADAL" clId="{061EF1F5-0286-48E0-B512-F4002DBF0105}" dt="2025-03-18T21:32:04.567" v="1211" actId="1076"/>
          <ac:picMkLst>
            <pc:docMk/>
            <pc:sldMk cId="2636402029" sldId="363"/>
            <ac:picMk id="21" creationId="{A6003DB3-AD03-F55F-7150-AC074AB76D9F}"/>
          </ac:picMkLst>
        </pc:picChg>
        <pc:picChg chg="add mod">
          <ac:chgData name="Polster, Angela" userId="be3212bb-d10e-4597-b89a-85f8d35f20b9" providerId="ADAL" clId="{061EF1F5-0286-48E0-B512-F4002DBF0105}" dt="2025-03-18T21:32:08.514" v="1213" actId="1076"/>
          <ac:picMkLst>
            <pc:docMk/>
            <pc:sldMk cId="2636402029" sldId="363"/>
            <ac:picMk id="23" creationId="{4C44BCE7-277A-2982-F9A6-484782C6622C}"/>
          </ac:picMkLst>
        </pc:picChg>
        <pc:picChg chg="add mod">
          <ac:chgData name="Polster, Angela" userId="be3212bb-d10e-4597-b89a-85f8d35f20b9" providerId="ADAL" clId="{061EF1F5-0286-48E0-B512-F4002DBF0105}" dt="2025-03-18T21:32:15.702" v="1216" actId="1440"/>
          <ac:picMkLst>
            <pc:docMk/>
            <pc:sldMk cId="2636402029" sldId="363"/>
            <ac:picMk id="25" creationId="{EC01DD53-A189-2946-F11B-E62C2699D057}"/>
          </ac:picMkLst>
        </pc:picChg>
      </pc:sldChg>
      <pc:sldChg chg="modSp mod">
        <pc:chgData name="Polster, Angela" userId="be3212bb-d10e-4597-b89a-85f8d35f20b9" providerId="ADAL" clId="{061EF1F5-0286-48E0-B512-F4002DBF0105}" dt="2025-03-18T21:32:45.772" v="1218" actId="948"/>
        <pc:sldMkLst>
          <pc:docMk/>
          <pc:sldMk cId="728561848" sldId="368"/>
        </pc:sldMkLst>
        <pc:spChg chg="mod">
          <ac:chgData name="Polster, Angela" userId="be3212bb-d10e-4597-b89a-85f8d35f20b9" providerId="ADAL" clId="{061EF1F5-0286-48E0-B512-F4002DBF0105}" dt="2025-03-18T21:32:45.772" v="1218" actId="948"/>
          <ac:spMkLst>
            <pc:docMk/>
            <pc:sldMk cId="728561848" sldId="368"/>
            <ac:spMk id="19" creationId="{5C8C7880-ACD7-DAB6-BD19-CF7BE4F2FDCB}"/>
          </ac:spMkLst>
        </pc:spChg>
      </pc:sldChg>
      <pc:sldChg chg="addSp delSp modSp mod">
        <pc:chgData name="Polster, Angela" userId="be3212bb-d10e-4597-b89a-85f8d35f20b9" providerId="ADAL" clId="{061EF1F5-0286-48E0-B512-F4002DBF0105}" dt="2025-03-25T20:09:10.227" v="1834" actId="1038"/>
        <pc:sldMkLst>
          <pc:docMk/>
          <pc:sldMk cId="3271446494" sldId="376"/>
        </pc:sldMkLst>
        <pc:spChg chg="del">
          <ac:chgData name="Polster, Angela" userId="be3212bb-d10e-4597-b89a-85f8d35f20b9" providerId="ADAL" clId="{061EF1F5-0286-48E0-B512-F4002DBF0105}" dt="2025-03-25T20:07:45.185" v="1801" actId="478"/>
          <ac:spMkLst>
            <pc:docMk/>
            <pc:sldMk cId="3271446494" sldId="376"/>
            <ac:spMk id="3" creationId="{74F708CF-261C-3845-E087-EFD863396C12}"/>
          </ac:spMkLst>
        </pc:spChg>
        <pc:graphicFrameChg chg="del">
          <ac:chgData name="Polster, Angela" userId="be3212bb-d10e-4597-b89a-85f8d35f20b9" providerId="ADAL" clId="{061EF1F5-0286-48E0-B512-F4002DBF0105}" dt="2025-03-25T20:07:48.075" v="1802" actId="478"/>
          <ac:graphicFrameMkLst>
            <pc:docMk/>
            <pc:sldMk cId="3271446494" sldId="376"/>
            <ac:graphicFrameMk id="5" creationId="{9517599C-007D-DA7F-23EB-6558EF7BF0F3}"/>
          </ac:graphicFrameMkLst>
        </pc:graphicFrameChg>
        <pc:graphicFrameChg chg="del">
          <ac:chgData name="Polster, Angela" userId="be3212bb-d10e-4597-b89a-85f8d35f20b9" providerId="ADAL" clId="{061EF1F5-0286-48E0-B512-F4002DBF0105}" dt="2025-03-25T20:07:49.657" v="1803" actId="478"/>
          <ac:graphicFrameMkLst>
            <pc:docMk/>
            <pc:sldMk cId="3271446494" sldId="376"/>
            <ac:graphicFrameMk id="19" creationId="{BDBD0317-CBC5-F893-1EC6-D9F3D6887CB9}"/>
          </ac:graphicFrameMkLst>
        </pc:graphicFrameChg>
        <pc:picChg chg="add mod">
          <ac:chgData name="Polster, Angela" userId="be3212bb-d10e-4597-b89a-85f8d35f20b9" providerId="ADAL" clId="{061EF1F5-0286-48E0-B512-F4002DBF0105}" dt="2025-03-25T20:09:06.021" v="1820" actId="1076"/>
          <ac:picMkLst>
            <pc:docMk/>
            <pc:sldMk cId="3271446494" sldId="376"/>
            <ac:picMk id="4" creationId="{1DCB050D-270F-28F0-3194-2D40996E753A}"/>
          </ac:picMkLst>
        </pc:picChg>
        <pc:picChg chg="add mod">
          <ac:chgData name="Polster, Angela" userId="be3212bb-d10e-4597-b89a-85f8d35f20b9" providerId="ADAL" clId="{061EF1F5-0286-48E0-B512-F4002DBF0105}" dt="2025-03-25T20:09:10.227" v="1834" actId="1038"/>
          <ac:picMkLst>
            <pc:docMk/>
            <pc:sldMk cId="3271446494" sldId="376"/>
            <ac:picMk id="20" creationId="{8844E519-E622-68B6-B28D-1C13CB5D4211}"/>
          </ac:picMkLst>
        </pc:picChg>
        <pc:picChg chg="add del mod">
          <ac:chgData name="Polster, Angela" userId="be3212bb-d10e-4597-b89a-85f8d35f20b9" providerId="ADAL" clId="{061EF1F5-0286-48E0-B512-F4002DBF0105}" dt="2025-03-25T20:08:27.633" v="1811" actId="21"/>
          <ac:picMkLst>
            <pc:docMk/>
            <pc:sldMk cId="3271446494" sldId="376"/>
            <ac:picMk id="21" creationId="{645D133C-AE0A-6481-FAEB-5F71D340B681}"/>
          </ac:picMkLst>
        </pc:picChg>
      </pc:sldChg>
      <pc:sldChg chg="addSp delSp modSp mod">
        <pc:chgData name="Polster, Angela" userId="be3212bb-d10e-4597-b89a-85f8d35f20b9" providerId="ADAL" clId="{061EF1F5-0286-48E0-B512-F4002DBF0105}" dt="2025-03-25T20:08:36.494" v="1815" actId="14100"/>
        <pc:sldMkLst>
          <pc:docMk/>
          <pc:sldMk cId="3542951408" sldId="377"/>
        </pc:sldMkLst>
        <pc:spChg chg="add del mod">
          <ac:chgData name="Polster, Angela" userId="be3212bb-d10e-4597-b89a-85f8d35f20b9" providerId="ADAL" clId="{061EF1F5-0286-48E0-B512-F4002DBF0105}" dt="2025-03-21T19:59:30.444" v="1716" actId="1076"/>
          <ac:spMkLst>
            <pc:docMk/>
            <pc:sldMk cId="3542951408" sldId="377"/>
            <ac:spMk id="4" creationId="{B75C71EC-51A8-746D-C48C-02E81DFF4CB8}"/>
          </ac:spMkLst>
        </pc:spChg>
        <pc:graphicFrameChg chg="add del">
          <ac:chgData name="Polster, Angela" userId="be3212bb-d10e-4597-b89a-85f8d35f20b9" providerId="ADAL" clId="{061EF1F5-0286-48E0-B512-F4002DBF0105}" dt="2025-03-17T13:54:18.359" v="587" actId="26606"/>
          <ac:graphicFrameMkLst>
            <pc:docMk/>
            <pc:sldMk cId="3542951408" sldId="377"/>
            <ac:graphicFrameMk id="20" creationId="{CC99A0EB-67F9-EB9A-6275-FE812DC9A095}"/>
          </ac:graphicFrameMkLst>
        </pc:graphicFrameChg>
        <pc:picChg chg="add mod">
          <ac:chgData name="Polster, Angela" userId="be3212bb-d10e-4597-b89a-85f8d35f20b9" providerId="ADAL" clId="{061EF1F5-0286-48E0-B512-F4002DBF0105}" dt="2025-03-25T20:08:36.494" v="1815" actId="14100"/>
          <ac:picMkLst>
            <pc:docMk/>
            <pc:sldMk cId="3542951408" sldId="377"/>
            <ac:picMk id="3" creationId="{5E52946A-F1BD-1217-CCE4-2579AAF06AE8}"/>
          </ac:picMkLst>
        </pc:picChg>
        <pc:picChg chg="mod">
          <ac:chgData name="Polster, Angela" userId="be3212bb-d10e-4597-b89a-85f8d35f20b9" providerId="ADAL" clId="{061EF1F5-0286-48E0-B512-F4002DBF0105}" dt="2025-03-25T20:08:30.304" v="1812" actId="1076"/>
          <ac:picMkLst>
            <pc:docMk/>
            <pc:sldMk cId="3542951408" sldId="377"/>
            <ac:picMk id="5" creationId="{50EF0DC4-2428-E8B2-411A-DB6655327CC7}"/>
          </ac:picMkLst>
        </pc:picChg>
      </pc:sldChg>
      <pc:sldChg chg="delSp modSp mod">
        <pc:chgData name="Polster, Angela" userId="be3212bb-d10e-4597-b89a-85f8d35f20b9" providerId="ADAL" clId="{061EF1F5-0286-48E0-B512-F4002DBF0105}" dt="2025-03-25T20:09:41.339" v="1836" actId="27636"/>
        <pc:sldMkLst>
          <pc:docMk/>
          <pc:sldMk cId="2851032294" sldId="378"/>
        </pc:sldMkLst>
        <pc:spChg chg="del">
          <ac:chgData name="Polster, Angela" userId="be3212bb-d10e-4597-b89a-85f8d35f20b9" providerId="ADAL" clId="{061EF1F5-0286-48E0-B512-F4002DBF0105}" dt="2025-03-21T19:59:15.725" v="1712" actId="478"/>
          <ac:spMkLst>
            <pc:docMk/>
            <pc:sldMk cId="2851032294" sldId="378"/>
            <ac:spMk id="3" creationId="{7BA9B431-74B6-1110-A5E1-4D0E29A0F1F3}"/>
          </ac:spMkLst>
        </pc:spChg>
        <pc:spChg chg="mod">
          <ac:chgData name="Polster, Angela" userId="be3212bb-d10e-4597-b89a-85f8d35f20b9" providerId="ADAL" clId="{061EF1F5-0286-48E0-B512-F4002DBF0105}" dt="2025-03-25T20:09:41.339" v="1836" actId="27636"/>
          <ac:spMkLst>
            <pc:docMk/>
            <pc:sldMk cId="2851032294" sldId="378"/>
            <ac:spMk id="4" creationId="{DF2229AF-3BA3-5EAF-FE45-7B3AA42C9B3A}"/>
          </ac:spMkLst>
        </pc:spChg>
        <pc:picChg chg="mod">
          <ac:chgData name="Polster, Angela" userId="be3212bb-d10e-4597-b89a-85f8d35f20b9" providerId="ADAL" clId="{061EF1F5-0286-48E0-B512-F4002DBF0105}" dt="2025-03-21T19:59:19.228" v="1713" actId="1440"/>
          <ac:picMkLst>
            <pc:docMk/>
            <pc:sldMk cId="2851032294" sldId="378"/>
            <ac:picMk id="19" creationId="{4D90E4C2-2823-D594-5057-16FC2D7E112D}"/>
          </ac:picMkLst>
        </pc:picChg>
        <pc:picChg chg="mod">
          <ac:chgData name="Polster, Angela" userId="be3212bb-d10e-4597-b89a-85f8d35f20b9" providerId="ADAL" clId="{061EF1F5-0286-48E0-B512-F4002DBF0105}" dt="2025-03-21T19:59:20.937" v="1714" actId="1440"/>
          <ac:picMkLst>
            <pc:docMk/>
            <pc:sldMk cId="2851032294" sldId="378"/>
            <ac:picMk id="21" creationId="{563F4D83-F7A2-5642-CCD7-129A90752606}"/>
          </ac:picMkLst>
        </pc:picChg>
      </pc:sldChg>
      <pc:sldChg chg="modSp mod">
        <pc:chgData name="Polster, Angela" userId="be3212bb-d10e-4597-b89a-85f8d35f20b9" providerId="ADAL" clId="{061EF1F5-0286-48E0-B512-F4002DBF0105}" dt="2025-03-18T20:36:04.363" v="1124" actId="20577"/>
        <pc:sldMkLst>
          <pc:docMk/>
          <pc:sldMk cId="1968746739" sldId="379"/>
        </pc:sldMkLst>
        <pc:spChg chg="mod">
          <ac:chgData name="Polster, Angela" userId="be3212bb-d10e-4597-b89a-85f8d35f20b9" providerId="ADAL" clId="{061EF1F5-0286-48E0-B512-F4002DBF0105}" dt="2025-03-17T13:55:04.564" v="597" actId="1035"/>
          <ac:spMkLst>
            <pc:docMk/>
            <pc:sldMk cId="1968746739" sldId="379"/>
            <ac:spMk id="2" creationId="{00000000-0000-0000-0000-000000000000}"/>
          </ac:spMkLst>
        </pc:spChg>
        <pc:spChg chg="mod">
          <ac:chgData name="Polster, Angela" userId="be3212bb-d10e-4597-b89a-85f8d35f20b9" providerId="ADAL" clId="{061EF1F5-0286-48E0-B512-F4002DBF0105}" dt="2025-03-18T20:36:04.363" v="1124" actId="20577"/>
          <ac:spMkLst>
            <pc:docMk/>
            <pc:sldMk cId="1968746739" sldId="379"/>
            <ac:spMk id="4" creationId="{00000000-0000-0000-0000-000000000000}"/>
          </ac:spMkLst>
        </pc:spChg>
        <pc:picChg chg="mod modCrop">
          <ac:chgData name="Polster, Angela" userId="be3212bb-d10e-4597-b89a-85f8d35f20b9" providerId="ADAL" clId="{061EF1F5-0286-48E0-B512-F4002DBF0105}" dt="2025-03-18T20:34:10.897" v="1039" actId="14100"/>
          <ac:picMkLst>
            <pc:docMk/>
            <pc:sldMk cId="1968746739" sldId="379"/>
            <ac:picMk id="5" creationId="{D043993F-2780-D33C-A843-A8C8004B8B15}"/>
          </ac:picMkLst>
        </pc:picChg>
      </pc:sldChg>
      <pc:sldChg chg="modSp mod">
        <pc:chgData name="Polster, Angela" userId="be3212bb-d10e-4597-b89a-85f8d35f20b9" providerId="ADAL" clId="{061EF1F5-0286-48E0-B512-F4002DBF0105}" dt="2025-03-17T13:55:16.456" v="600" actId="1076"/>
        <pc:sldMkLst>
          <pc:docMk/>
          <pc:sldMk cId="2275890447" sldId="380"/>
        </pc:sldMkLst>
        <pc:spChg chg="mod">
          <ac:chgData name="Polster, Angela" userId="be3212bb-d10e-4597-b89a-85f8d35f20b9" providerId="ADAL" clId="{061EF1F5-0286-48E0-B512-F4002DBF0105}" dt="2025-03-17T13:55:16.456" v="600" actId="1076"/>
          <ac:spMkLst>
            <pc:docMk/>
            <pc:sldMk cId="2275890447" sldId="380"/>
            <ac:spMk id="5" creationId="{FCCA6A34-E861-214A-A87E-22159E31D85F}"/>
          </ac:spMkLst>
        </pc:spChg>
      </pc:sldChg>
      <pc:sldChg chg="modSp mod">
        <pc:chgData name="Polster, Angela" userId="be3212bb-d10e-4597-b89a-85f8d35f20b9" providerId="ADAL" clId="{061EF1F5-0286-48E0-B512-F4002DBF0105}" dt="2025-03-25T17:01:22.381" v="1799" actId="20577"/>
        <pc:sldMkLst>
          <pc:docMk/>
          <pc:sldMk cId="4273752590" sldId="386"/>
        </pc:sldMkLst>
        <pc:spChg chg="mod">
          <ac:chgData name="Polster, Angela" userId="be3212bb-d10e-4597-b89a-85f8d35f20b9" providerId="ADAL" clId="{061EF1F5-0286-48E0-B512-F4002DBF0105}" dt="2025-03-25T17:01:22.381" v="1799" actId="20577"/>
          <ac:spMkLst>
            <pc:docMk/>
            <pc:sldMk cId="4273752590" sldId="386"/>
            <ac:spMk id="11" creationId="{7B331A5E-4C13-137E-B268-906A333C1C33}"/>
          </ac:spMkLst>
        </pc:spChg>
      </pc:sldChg>
      <pc:sldChg chg="addSp modSp mod">
        <pc:chgData name="Polster, Angela" userId="be3212bb-d10e-4597-b89a-85f8d35f20b9" providerId="ADAL" clId="{061EF1F5-0286-48E0-B512-F4002DBF0105}" dt="2025-03-17T13:51:59.751" v="574" actId="1035"/>
        <pc:sldMkLst>
          <pc:docMk/>
          <pc:sldMk cId="2452842820" sldId="389"/>
        </pc:sldMkLst>
        <pc:spChg chg="mod">
          <ac:chgData name="Polster, Angela" userId="be3212bb-d10e-4597-b89a-85f8d35f20b9" providerId="ADAL" clId="{061EF1F5-0286-48E0-B512-F4002DBF0105}" dt="2025-03-17T13:50:42.094" v="554" actId="1035"/>
          <ac:spMkLst>
            <pc:docMk/>
            <pc:sldMk cId="2452842820" sldId="389"/>
            <ac:spMk id="19" creationId="{D2295AE6-3EA8-C5AB-7057-C86A6EAEBA80}"/>
          </ac:spMkLst>
        </pc:spChg>
        <pc:spChg chg="mod">
          <ac:chgData name="Polster, Angela" userId="be3212bb-d10e-4597-b89a-85f8d35f20b9" providerId="ADAL" clId="{061EF1F5-0286-48E0-B512-F4002DBF0105}" dt="2025-03-17T13:50:52.677" v="559" actId="1036"/>
          <ac:spMkLst>
            <pc:docMk/>
            <pc:sldMk cId="2452842820" sldId="389"/>
            <ac:spMk id="20" creationId="{4F1BDA54-2843-BC8C-3ABC-14CED247268C}"/>
          </ac:spMkLst>
        </pc:spChg>
        <pc:spChg chg="mod">
          <ac:chgData name="Polster, Angela" userId="be3212bb-d10e-4597-b89a-85f8d35f20b9" providerId="ADAL" clId="{061EF1F5-0286-48E0-B512-F4002DBF0105}" dt="2025-03-17T13:50:36.751" v="552"/>
          <ac:spMkLst>
            <pc:docMk/>
            <pc:sldMk cId="2452842820" sldId="389"/>
            <ac:spMk id="21" creationId="{8F24470E-3BA7-B5CF-C853-1A821F5356A4}"/>
          </ac:spMkLst>
        </pc:spChg>
        <pc:grpChg chg="add mod ord">
          <ac:chgData name="Polster, Angela" userId="be3212bb-d10e-4597-b89a-85f8d35f20b9" providerId="ADAL" clId="{061EF1F5-0286-48E0-B512-F4002DBF0105}" dt="2025-03-17T13:51:59.751" v="574" actId="1035"/>
          <ac:grpSpMkLst>
            <pc:docMk/>
            <pc:sldMk cId="2452842820" sldId="389"/>
            <ac:grpSpMk id="5" creationId="{A1C87DA9-E026-7C82-2D64-EBCE376211D8}"/>
          </ac:grpSpMkLst>
        </pc:grpChg>
        <pc:picChg chg="mod">
          <ac:chgData name="Polster, Angela" userId="be3212bb-d10e-4597-b89a-85f8d35f20b9" providerId="ADAL" clId="{061EF1F5-0286-48E0-B512-F4002DBF0105}" dt="2025-03-17T13:50:57.139" v="562" actId="1035"/>
          <ac:picMkLst>
            <pc:docMk/>
            <pc:sldMk cId="2452842820" sldId="389"/>
            <ac:picMk id="3" creationId="{F8C65C92-1700-9DDE-29BC-E9B69B96AE0B}"/>
          </ac:picMkLst>
        </pc:picChg>
      </pc:sldChg>
      <pc:sldChg chg="modSp mod">
        <pc:chgData name="Polster, Angela" userId="be3212bb-d10e-4597-b89a-85f8d35f20b9" providerId="ADAL" clId="{061EF1F5-0286-48E0-B512-F4002DBF0105}" dt="2025-03-18T20:31:56.037" v="1036" actId="1076"/>
        <pc:sldMkLst>
          <pc:docMk/>
          <pc:sldMk cId="3254039460" sldId="390"/>
        </pc:sldMkLst>
        <pc:spChg chg="mod">
          <ac:chgData name="Polster, Angela" userId="be3212bb-d10e-4597-b89a-85f8d35f20b9" providerId="ADAL" clId="{061EF1F5-0286-48E0-B512-F4002DBF0105}" dt="2025-03-18T20:31:56.037" v="1036" actId="1076"/>
          <ac:spMkLst>
            <pc:docMk/>
            <pc:sldMk cId="3254039460" sldId="390"/>
            <ac:spMk id="2" creationId="{00000000-0000-0000-0000-000000000000}"/>
          </ac:spMkLst>
        </pc:spChg>
        <pc:spChg chg="mod">
          <ac:chgData name="Polster, Angela" userId="be3212bb-d10e-4597-b89a-85f8d35f20b9" providerId="ADAL" clId="{061EF1F5-0286-48E0-B512-F4002DBF0105}" dt="2025-03-17T13:50:22.588" v="550" actId="1037"/>
          <ac:spMkLst>
            <pc:docMk/>
            <pc:sldMk cId="3254039460" sldId="390"/>
            <ac:spMk id="20" creationId="{F5AF0041-6F96-485B-DAF9-7EFCDD00491B}"/>
          </ac:spMkLst>
        </pc:spChg>
        <pc:spChg chg="mod">
          <ac:chgData name="Polster, Angela" userId="be3212bb-d10e-4597-b89a-85f8d35f20b9" providerId="ADAL" clId="{061EF1F5-0286-48E0-B512-F4002DBF0105}" dt="2025-03-18T20:31:51.511" v="1035" actId="255"/>
          <ac:spMkLst>
            <pc:docMk/>
            <pc:sldMk cId="3254039460" sldId="390"/>
            <ac:spMk id="22" creationId="{8B59E46D-C122-18EB-E414-18210936FF01}"/>
          </ac:spMkLst>
        </pc:spChg>
        <pc:grpChg chg="mod">
          <ac:chgData name="Polster, Angela" userId="be3212bb-d10e-4597-b89a-85f8d35f20b9" providerId="ADAL" clId="{061EF1F5-0286-48E0-B512-F4002DBF0105}" dt="2025-03-17T13:50:22.588" v="550" actId="1037"/>
          <ac:grpSpMkLst>
            <pc:docMk/>
            <pc:sldMk cId="3254039460" sldId="390"/>
            <ac:grpSpMk id="3" creationId="{8D2DE043-F07D-B609-C0F4-32AD3634E4E2}"/>
          </ac:grpSpMkLst>
        </pc:grpChg>
      </pc:sldChg>
      <pc:sldChg chg="modSp mod">
        <pc:chgData name="Polster, Angela" userId="be3212bb-d10e-4597-b89a-85f8d35f20b9" providerId="ADAL" clId="{061EF1F5-0286-48E0-B512-F4002DBF0105}" dt="2025-03-18T20:32:08.364" v="1038" actId="1035"/>
        <pc:sldMkLst>
          <pc:docMk/>
          <pc:sldMk cId="157602308" sldId="391"/>
        </pc:sldMkLst>
        <pc:spChg chg="mod">
          <ac:chgData name="Polster, Angela" userId="be3212bb-d10e-4597-b89a-85f8d35f20b9" providerId="ADAL" clId="{061EF1F5-0286-48E0-B512-F4002DBF0105}" dt="2025-03-18T20:32:08.364" v="1038" actId="1035"/>
          <ac:spMkLst>
            <pc:docMk/>
            <pc:sldMk cId="157602308" sldId="391"/>
            <ac:spMk id="2" creationId="{00000000-0000-0000-0000-000000000000}"/>
          </ac:spMkLst>
        </pc:spChg>
        <pc:spChg chg="mod">
          <ac:chgData name="Polster, Angela" userId="be3212bb-d10e-4597-b89a-85f8d35f20b9" providerId="ADAL" clId="{061EF1F5-0286-48E0-B512-F4002DBF0105}" dt="2025-03-17T13:52:16.261" v="577" actId="404"/>
          <ac:spMkLst>
            <pc:docMk/>
            <pc:sldMk cId="157602308" sldId="391"/>
            <ac:spMk id="3" creationId="{76B95711-E65A-4BB4-F35C-A4C042CF6E18}"/>
          </ac:spMkLst>
        </pc:spChg>
        <pc:picChg chg="mod">
          <ac:chgData name="Polster, Angela" userId="be3212bb-d10e-4597-b89a-85f8d35f20b9" providerId="ADAL" clId="{061EF1F5-0286-48E0-B512-F4002DBF0105}" dt="2025-03-17T13:49:52.429" v="545" actId="1037"/>
          <ac:picMkLst>
            <pc:docMk/>
            <pc:sldMk cId="157602308" sldId="391"/>
            <ac:picMk id="5" creationId="{2EDF249E-9276-8919-32EA-AF4FED343B80}"/>
          </ac:picMkLst>
        </pc:picChg>
      </pc:sldChg>
      <pc:sldChg chg="delSp modSp mod">
        <pc:chgData name="Polster, Angela" userId="be3212bb-d10e-4597-b89a-85f8d35f20b9" providerId="ADAL" clId="{061EF1F5-0286-48E0-B512-F4002DBF0105}" dt="2025-03-17T13:48:34.226" v="536" actId="1035"/>
        <pc:sldMkLst>
          <pc:docMk/>
          <pc:sldMk cId="796227203" sldId="392"/>
        </pc:sldMkLst>
        <pc:spChg chg="mod">
          <ac:chgData name="Polster, Angela" userId="be3212bb-d10e-4597-b89a-85f8d35f20b9" providerId="ADAL" clId="{061EF1F5-0286-48E0-B512-F4002DBF0105}" dt="2025-03-17T13:46:57.742" v="507" actId="1035"/>
          <ac:spMkLst>
            <pc:docMk/>
            <pc:sldMk cId="796227203" sldId="392"/>
            <ac:spMk id="2" creationId="{00000000-0000-0000-0000-000000000000}"/>
          </ac:spMkLst>
        </pc:spChg>
        <pc:spChg chg="mod">
          <ac:chgData name="Polster, Angela" userId="be3212bb-d10e-4597-b89a-85f8d35f20b9" providerId="ADAL" clId="{061EF1F5-0286-48E0-B512-F4002DBF0105}" dt="2025-03-17T13:47:13.592" v="510" actId="403"/>
          <ac:spMkLst>
            <pc:docMk/>
            <pc:sldMk cId="796227203" sldId="392"/>
            <ac:spMk id="4" creationId="{0EF40D59-BFBF-F4E4-9B22-F67CFA034431}"/>
          </ac:spMkLst>
        </pc:spChg>
        <pc:spChg chg="del">
          <ac:chgData name="Polster, Angela" userId="be3212bb-d10e-4597-b89a-85f8d35f20b9" providerId="ADAL" clId="{061EF1F5-0286-48E0-B512-F4002DBF0105}" dt="2025-03-17T13:47:00.439" v="508" actId="478"/>
          <ac:spMkLst>
            <pc:docMk/>
            <pc:sldMk cId="796227203" sldId="392"/>
            <ac:spMk id="18" creationId="{00000000-0000-0000-0000-000000000000}"/>
          </ac:spMkLst>
        </pc:spChg>
        <pc:spChg chg="mod">
          <ac:chgData name="Polster, Angela" userId="be3212bb-d10e-4597-b89a-85f8d35f20b9" providerId="ADAL" clId="{061EF1F5-0286-48E0-B512-F4002DBF0105}" dt="2025-03-17T13:48:12.858" v="531" actId="1076"/>
          <ac:spMkLst>
            <pc:docMk/>
            <pc:sldMk cId="796227203" sldId="392"/>
            <ac:spMk id="23" creationId="{724C174D-F18A-091D-4FA2-10798EBB2ADE}"/>
          </ac:spMkLst>
        </pc:spChg>
        <pc:grpChg chg="mod">
          <ac:chgData name="Polster, Angela" userId="be3212bb-d10e-4597-b89a-85f8d35f20b9" providerId="ADAL" clId="{061EF1F5-0286-48E0-B512-F4002DBF0105}" dt="2025-03-17T13:48:19.348" v="533" actId="14100"/>
          <ac:grpSpMkLst>
            <pc:docMk/>
            <pc:sldMk cId="796227203" sldId="392"/>
            <ac:grpSpMk id="20" creationId="{09F44A28-B4BD-549E-51F2-D2C7A58559AC}"/>
          </ac:grpSpMkLst>
        </pc:grpChg>
        <pc:picChg chg="mod">
          <ac:chgData name="Polster, Angela" userId="be3212bb-d10e-4597-b89a-85f8d35f20b9" providerId="ADAL" clId="{061EF1F5-0286-48E0-B512-F4002DBF0105}" dt="2025-03-17T13:48:34.226" v="536" actId="1035"/>
          <ac:picMkLst>
            <pc:docMk/>
            <pc:sldMk cId="796227203" sldId="392"/>
            <ac:picMk id="3" creationId="{8782F743-0806-DC49-6846-E8A3F67E8954}"/>
          </ac:picMkLst>
        </pc:picChg>
      </pc:sldChg>
      <pc:sldChg chg="delSp modSp mod">
        <pc:chgData name="Polster, Angela" userId="be3212bb-d10e-4597-b89a-85f8d35f20b9" providerId="ADAL" clId="{061EF1F5-0286-48E0-B512-F4002DBF0105}" dt="2025-03-17T13:46:39.730" v="498" actId="1036"/>
        <pc:sldMkLst>
          <pc:docMk/>
          <pc:sldMk cId="3970091989" sldId="393"/>
        </pc:sldMkLst>
        <pc:spChg chg="mod">
          <ac:chgData name="Polster, Angela" userId="be3212bb-d10e-4597-b89a-85f8d35f20b9" providerId="ADAL" clId="{061EF1F5-0286-48E0-B512-F4002DBF0105}" dt="2025-03-17T13:46:16.438" v="492" actId="14100"/>
          <ac:spMkLst>
            <pc:docMk/>
            <pc:sldMk cId="3970091989" sldId="393"/>
            <ac:spMk id="2" creationId="{00000000-0000-0000-0000-000000000000}"/>
          </ac:spMkLst>
        </pc:spChg>
        <pc:spChg chg="mod">
          <ac:chgData name="Polster, Angela" userId="be3212bb-d10e-4597-b89a-85f8d35f20b9" providerId="ADAL" clId="{061EF1F5-0286-48E0-B512-F4002DBF0105}" dt="2025-03-17T13:46:30.552" v="494" actId="1076"/>
          <ac:spMkLst>
            <pc:docMk/>
            <pc:sldMk cId="3970091989" sldId="393"/>
            <ac:spMk id="4" creationId="{201484AD-C4F3-5688-13B1-EEBEABFE33E0}"/>
          </ac:spMkLst>
        </pc:spChg>
        <pc:spChg chg="del">
          <ac:chgData name="Polster, Angela" userId="be3212bb-d10e-4597-b89a-85f8d35f20b9" providerId="ADAL" clId="{061EF1F5-0286-48E0-B512-F4002DBF0105}" dt="2025-03-17T13:46:12.540" v="491" actId="478"/>
          <ac:spMkLst>
            <pc:docMk/>
            <pc:sldMk cId="3970091989" sldId="393"/>
            <ac:spMk id="18" creationId="{00000000-0000-0000-0000-000000000000}"/>
          </ac:spMkLst>
        </pc:spChg>
        <pc:spChg chg="mod">
          <ac:chgData name="Polster, Angela" userId="be3212bb-d10e-4597-b89a-85f8d35f20b9" providerId="ADAL" clId="{061EF1F5-0286-48E0-B512-F4002DBF0105}" dt="2025-03-17T13:46:39.730" v="498" actId="1036"/>
          <ac:spMkLst>
            <pc:docMk/>
            <pc:sldMk cId="3970091989" sldId="393"/>
            <ac:spMk id="23" creationId="{724C174D-F18A-091D-4FA2-10798EBB2ADE}"/>
          </ac:spMkLst>
        </pc:spChg>
        <pc:grpChg chg="mod">
          <ac:chgData name="Polster, Angela" userId="be3212bb-d10e-4597-b89a-85f8d35f20b9" providerId="ADAL" clId="{061EF1F5-0286-48E0-B512-F4002DBF0105}" dt="2025-03-17T13:46:39.730" v="498" actId="1036"/>
          <ac:grpSpMkLst>
            <pc:docMk/>
            <pc:sldMk cId="3970091989" sldId="393"/>
            <ac:grpSpMk id="20" creationId="{09F44A28-B4BD-549E-51F2-D2C7A58559AC}"/>
          </ac:grpSpMkLst>
        </pc:grpChg>
        <pc:picChg chg="mod">
          <ac:chgData name="Polster, Angela" userId="be3212bb-d10e-4597-b89a-85f8d35f20b9" providerId="ADAL" clId="{061EF1F5-0286-48E0-B512-F4002DBF0105}" dt="2025-03-17T13:46:39.730" v="498" actId="1036"/>
          <ac:picMkLst>
            <pc:docMk/>
            <pc:sldMk cId="3970091989" sldId="393"/>
            <ac:picMk id="3" creationId="{12BE0E72-D280-9647-1F93-94667BC24481}"/>
          </ac:picMkLst>
        </pc:picChg>
      </pc:sldChg>
      <pc:sldChg chg="addSp delSp modSp mod">
        <pc:chgData name="Polster, Angela" userId="be3212bb-d10e-4597-b89a-85f8d35f20b9" providerId="ADAL" clId="{061EF1F5-0286-48E0-B512-F4002DBF0105}" dt="2025-03-25T20:58:31.639" v="1844" actId="1440"/>
        <pc:sldMkLst>
          <pc:docMk/>
          <pc:sldMk cId="304124900" sldId="394"/>
        </pc:sldMkLst>
        <pc:spChg chg="del">
          <ac:chgData name="Polster, Angela" userId="be3212bb-d10e-4597-b89a-85f8d35f20b9" providerId="ADAL" clId="{061EF1F5-0286-48E0-B512-F4002DBF0105}" dt="2025-03-17T13:36:16.950" v="472" actId="478"/>
          <ac:spMkLst>
            <pc:docMk/>
            <pc:sldMk cId="304124900" sldId="394"/>
            <ac:spMk id="4" creationId="{00000000-0000-0000-0000-000000000000}"/>
          </ac:spMkLst>
        </pc:spChg>
        <pc:picChg chg="add mod">
          <ac:chgData name="Polster, Angela" userId="be3212bb-d10e-4597-b89a-85f8d35f20b9" providerId="ADAL" clId="{061EF1F5-0286-48E0-B512-F4002DBF0105}" dt="2025-03-25T20:58:31.639" v="1844" actId="1440"/>
          <ac:picMkLst>
            <pc:docMk/>
            <pc:sldMk cId="304124900" sldId="394"/>
            <ac:picMk id="4" creationId="{1410A2D4-CE2A-F750-C1EC-AA45616CC989}"/>
          </ac:picMkLst>
        </pc:picChg>
        <pc:picChg chg="add mod">
          <ac:chgData name="Polster, Angela" userId="be3212bb-d10e-4597-b89a-85f8d35f20b9" providerId="ADAL" clId="{061EF1F5-0286-48E0-B512-F4002DBF0105}" dt="2025-03-21T20:02:08.738" v="1737" actId="1076"/>
          <ac:picMkLst>
            <pc:docMk/>
            <pc:sldMk cId="304124900" sldId="394"/>
            <ac:picMk id="5" creationId="{52D227AE-780F-8FD5-08D2-377E44E5366F}"/>
          </ac:picMkLst>
        </pc:picChg>
      </pc:sldChg>
      <pc:sldChg chg="addSp delSp modSp mod">
        <pc:chgData name="Polster, Angela" userId="be3212bb-d10e-4597-b89a-85f8d35f20b9" providerId="ADAL" clId="{061EF1F5-0286-48E0-B512-F4002DBF0105}" dt="2025-03-19T15:10:02.416" v="1433" actId="1035"/>
        <pc:sldMkLst>
          <pc:docMk/>
          <pc:sldMk cId="1097357752" sldId="395"/>
        </pc:sldMkLst>
        <pc:spChg chg="mod">
          <ac:chgData name="Polster, Angela" userId="be3212bb-d10e-4597-b89a-85f8d35f20b9" providerId="ADAL" clId="{061EF1F5-0286-48E0-B512-F4002DBF0105}" dt="2025-03-19T15:10:02.416" v="1433" actId="1035"/>
          <ac:spMkLst>
            <pc:docMk/>
            <pc:sldMk cId="1097357752" sldId="395"/>
            <ac:spMk id="2" creationId="{00000000-0000-0000-0000-000000000000}"/>
          </ac:spMkLst>
        </pc:spChg>
        <pc:spChg chg="del">
          <ac:chgData name="Polster, Angela" userId="be3212bb-d10e-4597-b89a-85f8d35f20b9" providerId="ADAL" clId="{061EF1F5-0286-48E0-B512-F4002DBF0105}" dt="2025-03-19T15:09:33.166" v="1423" actId="478"/>
          <ac:spMkLst>
            <pc:docMk/>
            <pc:sldMk cId="1097357752" sldId="395"/>
            <ac:spMk id="4" creationId="{00000000-0000-0000-0000-000000000000}"/>
          </ac:spMkLst>
        </pc:spChg>
        <pc:picChg chg="add mod">
          <ac:chgData name="Polster, Angela" userId="be3212bb-d10e-4597-b89a-85f8d35f20b9" providerId="ADAL" clId="{061EF1F5-0286-48E0-B512-F4002DBF0105}" dt="2025-03-19T15:09:48.994" v="1429" actId="1076"/>
          <ac:picMkLst>
            <pc:docMk/>
            <pc:sldMk cId="1097357752" sldId="395"/>
            <ac:picMk id="5" creationId="{298EE78F-D9A2-7EC0-6D16-23E2282C44A2}"/>
          </ac:picMkLst>
        </pc:picChg>
      </pc:sldChg>
      <pc:sldChg chg="addSp delSp modSp mod">
        <pc:chgData name="Polster, Angela" userId="be3212bb-d10e-4597-b89a-85f8d35f20b9" providerId="ADAL" clId="{061EF1F5-0286-48E0-B512-F4002DBF0105}" dt="2025-03-25T20:57:22.778" v="1843" actId="1076"/>
        <pc:sldMkLst>
          <pc:docMk/>
          <pc:sldMk cId="66727844" sldId="396"/>
        </pc:sldMkLst>
        <pc:spChg chg="mod">
          <ac:chgData name="Polster, Angela" userId="be3212bb-d10e-4597-b89a-85f8d35f20b9" providerId="ADAL" clId="{061EF1F5-0286-48E0-B512-F4002DBF0105}" dt="2025-03-19T15:08:53.584" v="1422" actId="1076"/>
          <ac:spMkLst>
            <pc:docMk/>
            <pc:sldMk cId="66727844" sldId="396"/>
            <ac:spMk id="2" creationId="{00000000-0000-0000-0000-000000000000}"/>
          </ac:spMkLst>
        </pc:spChg>
        <pc:spChg chg="del">
          <ac:chgData name="Polster, Angela" userId="be3212bb-d10e-4597-b89a-85f8d35f20b9" providerId="ADAL" clId="{061EF1F5-0286-48E0-B512-F4002DBF0105}" dt="2025-03-19T15:08:31.976" v="1417" actId="478"/>
          <ac:spMkLst>
            <pc:docMk/>
            <pc:sldMk cId="66727844" sldId="396"/>
            <ac:spMk id="4" creationId="{00000000-0000-0000-0000-000000000000}"/>
          </ac:spMkLst>
        </pc:spChg>
        <pc:picChg chg="add mod">
          <ac:chgData name="Polster, Angela" userId="be3212bb-d10e-4597-b89a-85f8d35f20b9" providerId="ADAL" clId="{061EF1F5-0286-48E0-B512-F4002DBF0105}" dt="2025-03-25T20:57:22.778" v="1843" actId="1076"/>
          <ac:picMkLst>
            <pc:docMk/>
            <pc:sldMk cId="66727844" sldId="396"/>
            <ac:picMk id="4" creationId="{8A2E80F0-E4D3-711C-772E-1CC472290F5A}"/>
          </ac:picMkLst>
        </pc:picChg>
        <pc:picChg chg="add del mod">
          <ac:chgData name="Polster, Angela" userId="be3212bb-d10e-4597-b89a-85f8d35f20b9" providerId="ADAL" clId="{061EF1F5-0286-48E0-B512-F4002DBF0105}" dt="2025-03-25T20:55:25.233" v="1839" actId="478"/>
          <ac:picMkLst>
            <pc:docMk/>
            <pc:sldMk cId="66727844" sldId="396"/>
            <ac:picMk id="5" creationId="{22B4956E-7AC8-5DDA-A35C-4944B1694F64}"/>
          </ac:picMkLst>
        </pc:picChg>
      </pc:sldChg>
      <pc:sldChg chg="addSp delSp modSp mod">
        <pc:chgData name="Polster, Angela" userId="be3212bb-d10e-4597-b89a-85f8d35f20b9" providerId="ADAL" clId="{061EF1F5-0286-48E0-B512-F4002DBF0105}" dt="2025-03-25T16:48:19.367" v="1768" actId="1076"/>
        <pc:sldMkLst>
          <pc:docMk/>
          <pc:sldMk cId="626183920" sldId="397"/>
        </pc:sldMkLst>
        <pc:spChg chg="del mod">
          <ac:chgData name="Polster, Angela" userId="be3212bb-d10e-4597-b89a-85f8d35f20b9" providerId="ADAL" clId="{061EF1F5-0286-48E0-B512-F4002DBF0105}" dt="2025-03-25T16:48:03.292" v="1764" actId="478"/>
          <ac:spMkLst>
            <pc:docMk/>
            <pc:sldMk cId="626183920" sldId="397"/>
            <ac:spMk id="2" creationId="{00000000-0000-0000-0000-000000000000}"/>
          </ac:spMkLst>
        </pc:spChg>
        <pc:spChg chg="del">
          <ac:chgData name="Polster, Angela" userId="be3212bb-d10e-4597-b89a-85f8d35f20b9" providerId="ADAL" clId="{061EF1F5-0286-48E0-B512-F4002DBF0105}" dt="2025-03-19T15:10:57.297" v="1434" actId="478"/>
          <ac:spMkLst>
            <pc:docMk/>
            <pc:sldMk cId="626183920" sldId="397"/>
            <ac:spMk id="4" creationId="{00000000-0000-0000-0000-000000000000}"/>
          </ac:spMkLst>
        </pc:spChg>
        <pc:picChg chg="add mod">
          <ac:chgData name="Polster, Angela" userId="be3212bb-d10e-4597-b89a-85f8d35f20b9" providerId="ADAL" clId="{061EF1F5-0286-48E0-B512-F4002DBF0105}" dt="2025-03-25T16:48:19.367" v="1768" actId="1076"/>
          <ac:picMkLst>
            <pc:docMk/>
            <pc:sldMk cId="626183920" sldId="397"/>
            <ac:picMk id="4" creationId="{7E23F02B-317C-D487-F9F3-06A7B8271B99}"/>
          </ac:picMkLst>
        </pc:picChg>
        <pc:picChg chg="add del mod">
          <ac:chgData name="Polster, Angela" userId="be3212bb-d10e-4597-b89a-85f8d35f20b9" providerId="ADAL" clId="{061EF1F5-0286-48E0-B512-F4002DBF0105}" dt="2025-03-25T16:47:38.957" v="1760" actId="478"/>
          <ac:picMkLst>
            <pc:docMk/>
            <pc:sldMk cId="626183920" sldId="397"/>
            <ac:picMk id="5" creationId="{081F10B9-9177-2E5E-C3D9-E091A212D3C5}"/>
          </ac:picMkLst>
        </pc:picChg>
      </pc:sldChg>
      <pc:sldChg chg="del">
        <pc:chgData name="Polster, Angela" userId="be3212bb-d10e-4597-b89a-85f8d35f20b9" providerId="ADAL" clId="{061EF1F5-0286-48E0-B512-F4002DBF0105}" dt="2025-03-18T22:16:54.647" v="1297" actId="47"/>
        <pc:sldMkLst>
          <pc:docMk/>
          <pc:sldMk cId="888654862" sldId="398"/>
        </pc:sldMkLst>
      </pc:sldChg>
      <pc:sldChg chg="modSp mod">
        <pc:chgData name="Polster, Angela" userId="be3212bb-d10e-4597-b89a-85f8d35f20b9" providerId="ADAL" clId="{061EF1F5-0286-48E0-B512-F4002DBF0105}" dt="2025-03-17T15:09:33.249" v="734" actId="1036"/>
        <pc:sldMkLst>
          <pc:docMk/>
          <pc:sldMk cId="623403840" sldId="399"/>
        </pc:sldMkLst>
        <pc:spChg chg="mod">
          <ac:chgData name="Polster, Angela" userId="be3212bb-d10e-4597-b89a-85f8d35f20b9" providerId="ADAL" clId="{061EF1F5-0286-48E0-B512-F4002DBF0105}" dt="2025-03-17T15:09:33.249" v="734" actId="1036"/>
          <ac:spMkLst>
            <pc:docMk/>
            <pc:sldMk cId="623403840" sldId="399"/>
            <ac:spMk id="2" creationId="{00000000-0000-0000-0000-000000000000}"/>
          </ac:spMkLst>
        </pc:spChg>
        <pc:spChg chg="mod">
          <ac:chgData name="Polster, Angela" userId="be3212bb-d10e-4597-b89a-85f8d35f20b9" providerId="ADAL" clId="{061EF1F5-0286-48E0-B512-F4002DBF0105}" dt="2025-03-17T15:09:26.053" v="725" actId="1036"/>
          <ac:spMkLst>
            <pc:docMk/>
            <pc:sldMk cId="623403840" sldId="399"/>
            <ac:spMk id="5" creationId="{FCCA6A34-E861-214A-A87E-22159E31D85F}"/>
          </ac:spMkLst>
        </pc:spChg>
      </pc:sldChg>
      <pc:sldChg chg="modSp mod ord">
        <pc:chgData name="Polster, Angela" userId="be3212bb-d10e-4597-b89a-85f8d35f20b9" providerId="ADAL" clId="{061EF1F5-0286-48E0-B512-F4002DBF0105}" dt="2025-03-13T18:38:18.906" v="396"/>
        <pc:sldMkLst>
          <pc:docMk/>
          <pc:sldMk cId="778453490" sldId="400"/>
        </pc:sldMkLst>
        <pc:spChg chg="mod">
          <ac:chgData name="Polster, Angela" userId="be3212bb-d10e-4597-b89a-85f8d35f20b9" providerId="ADAL" clId="{061EF1F5-0286-48E0-B512-F4002DBF0105}" dt="2025-03-13T18:37:01.793" v="394" actId="20577"/>
          <ac:spMkLst>
            <pc:docMk/>
            <pc:sldMk cId="778453490" sldId="400"/>
            <ac:spMk id="2" creationId="{00000000-0000-0000-0000-000000000000}"/>
          </ac:spMkLst>
        </pc:spChg>
      </pc:sldChg>
      <pc:sldChg chg="modNotes">
        <pc:chgData name="Polster, Angela" userId="be3212bb-d10e-4597-b89a-85f8d35f20b9" providerId="ADAL" clId="{061EF1F5-0286-48E0-B512-F4002DBF0105}" dt="2025-03-19T17:39:27.808" v="1482"/>
        <pc:sldMkLst>
          <pc:docMk/>
          <pc:sldMk cId="0" sldId="607"/>
        </pc:sldMkLst>
      </pc:sldChg>
      <pc:sldChg chg="modNotes">
        <pc:chgData name="Polster, Angela" userId="be3212bb-d10e-4597-b89a-85f8d35f20b9" providerId="ADAL" clId="{061EF1F5-0286-48E0-B512-F4002DBF0105}" dt="2025-03-19T17:39:27.808" v="1482"/>
        <pc:sldMkLst>
          <pc:docMk/>
          <pc:sldMk cId="3313720042" sldId="2146847595"/>
        </pc:sldMkLst>
      </pc:sldChg>
      <pc:sldChg chg="modNotes">
        <pc:chgData name="Polster, Angela" userId="be3212bb-d10e-4597-b89a-85f8d35f20b9" providerId="ADAL" clId="{061EF1F5-0286-48E0-B512-F4002DBF0105}" dt="2025-03-19T17:39:27.808" v="1482"/>
        <pc:sldMkLst>
          <pc:docMk/>
          <pc:sldMk cId="2734374435" sldId="2146847597"/>
        </pc:sldMkLst>
      </pc:sldChg>
      <pc:sldChg chg="modNotes">
        <pc:chgData name="Polster, Angela" userId="be3212bb-d10e-4597-b89a-85f8d35f20b9" providerId="ADAL" clId="{061EF1F5-0286-48E0-B512-F4002DBF0105}" dt="2025-03-19T17:39:27.808" v="1482"/>
        <pc:sldMkLst>
          <pc:docMk/>
          <pc:sldMk cId="2771798646" sldId="2147481471"/>
        </pc:sldMkLst>
      </pc:sldChg>
      <pc:sldChg chg="modSp mod">
        <pc:chgData name="Polster, Angela" userId="be3212bb-d10e-4597-b89a-85f8d35f20b9" providerId="ADAL" clId="{061EF1F5-0286-48E0-B512-F4002DBF0105}" dt="2025-03-25T18:59:31.331" v="1800" actId="1440"/>
        <pc:sldMkLst>
          <pc:docMk/>
          <pc:sldMk cId="2605117929" sldId="2147481479"/>
        </pc:sldMkLst>
        <pc:picChg chg="mod">
          <ac:chgData name="Polster, Angela" userId="be3212bb-d10e-4597-b89a-85f8d35f20b9" providerId="ADAL" clId="{061EF1F5-0286-48E0-B512-F4002DBF0105}" dt="2025-03-25T18:59:31.331" v="1800" actId="1440"/>
          <ac:picMkLst>
            <pc:docMk/>
            <pc:sldMk cId="2605117929" sldId="2147481479"/>
            <ac:picMk id="5" creationId="{EA55221C-F420-B69A-9B87-C843FCE9E291}"/>
          </ac:picMkLst>
        </pc:picChg>
      </pc:sldChg>
      <pc:sldChg chg="modSp mod">
        <pc:chgData name="Polster, Angela" userId="be3212bb-d10e-4597-b89a-85f8d35f20b9" providerId="ADAL" clId="{061EF1F5-0286-48E0-B512-F4002DBF0105}" dt="2025-03-25T20:12:05.680" v="1838" actId="1076"/>
        <pc:sldMkLst>
          <pc:docMk/>
          <pc:sldMk cId="3322604577" sldId="2147481482"/>
        </pc:sldMkLst>
        <pc:spChg chg="mod">
          <ac:chgData name="Polster, Angela" userId="be3212bb-d10e-4597-b89a-85f8d35f20b9" providerId="ADAL" clId="{061EF1F5-0286-48E0-B512-F4002DBF0105}" dt="2025-03-20T15:44:41.331" v="1710" actId="1036"/>
          <ac:spMkLst>
            <pc:docMk/>
            <pc:sldMk cId="3322604577" sldId="2147481482"/>
            <ac:spMk id="2" creationId="{00000000-0000-0000-0000-000000000000}"/>
          </ac:spMkLst>
        </pc:spChg>
        <pc:spChg chg="mod">
          <ac:chgData name="Polster, Angela" userId="be3212bb-d10e-4597-b89a-85f8d35f20b9" providerId="ADAL" clId="{061EF1F5-0286-48E0-B512-F4002DBF0105}" dt="2025-03-25T20:12:05.680" v="1838" actId="1076"/>
          <ac:spMkLst>
            <pc:docMk/>
            <pc:sldMk cId="3322604577" sldId="2147481482"/>
            <ac:spMk id="3" creationId="{0F99236C-4359-DBEE-AE9E-37ECCEEB1F7B}"/>
          </ac:spMkLst>
        </pc:spChg>
      </pc:sldChg>
      <pc:sldChg chg="del">
        <pc:chgData name="Polster, Angela" userId="be3212bb-d10e-4597-b89a-85f8d35f20b9" providerId="ADAL" clId="{061EF1F5-0286-48E0-B512-F4002DBF0105}" dt="2025-03-25T16:50:04.933" v="1769" actId="47"/>
        <pc:sldMkLst>
          <pc:docMk/>
          <pc:sldMk cId="2073179708" sldId="2147481483"/>
        </pc:sldMkLst>
      </pc:sldChg>
    </pc:docChg>
  </pc:docChgLst>
  <pc:docChgLst>
    <pc:chgData name="Abey, Michelle" userId="S::mabey@stoughtonhealth.com::652e74bf-0677-46fd-bde8-81ad5b12a2a5" providerId="AD" clId="Web-{B113F248-6373-3E19-CDF9-2D890BB9A7EF}"/>
    <pc:docChg chg="modSld">
      <pc:chgData name="Abey, Michelle" userId="S::mabey@stoughtonhealth.com::652e74bf-0677-46fd-bde8-81ad5b12a2a5" providerId="AD" clId="Web-{B113F248-6373-3E19-CDF9-2D890BB9A7EF}" dt="2025-03-25T23:05:37.454" v="2"/>
      <pc:docMkLst>
        <pc:docMk/>
      </pc:docMkLst>
      <pc:sldChg chg="addSp delSp modSp">
        <pc:chgData name="Abey, Michelle" userId="S::mabey@stoughtonhealth.com::652e74bf-0677-46fd-bde8-81ad5b12a2a5" providerId="AD" clId="Web-{B113F248-6373-3E19-CDF9-2D890BB9A7EF}" dt="2025-03-25T23:05:37.454" v="2"/>
        <pc:sldMkLst>
          <pc:docMk/>
          <pc:sldMk cId="3543524783" sldId="291"/>
        </pc:sldMkLst>
        <pc:graphicFrameChg chg="add del mod">
          <ac:chgData name="Abey, Michelle" userId="S::mabey@stoughtonhealth.com::652e74bf-0677-46fd-bde8-81ad5b12a2a5" providerId="AD" clId="Web-{B113F248-6373-3E19-CDF9-2D890BB9A7EF}" dt="2025-03-25T23:05:37.454" v="2"/>
          <ac:graphicFrameMkLst>
            <pc:docMk/>
            <pc:sldMk cId="3543524783" sldId="291"/>
            <ac:graphicFrameMk id="5" creationId="{6AA940B3-5CC5-D66A-EA46-A295B69ED50D}"/>
          </ac:graphicFrameMkLst>
        </pc:graphicFrameChg>
        <pc:picChg chg="del">
          <ac:chgData name="Abey, Michelle" userId="S::mabey@stoughtonhealth.com::652e74bf-0677-46fd-bde8-81ad5b12a2a5" providerId="AD" clId="Web-{B113F248-6373-3E19-CDF9-2D890BB9A7EF}" dt="2025-03-25T23:05:18.234" v="0"/>
          <ac:picMkLst>
            <pc:docMk/>
            <pc:sldMk cId="3543524783" sldId="291"/>
            <ac:picMk id="3" creationId="{AD567064-FBA0-B78B-9FC1-3972B1096545}"/>
          </ac:picMkLst>
        </pc:picChg>
      </pc:sldChg>
    </pc:docChg>
  </pc:docChgLst>
  <pc:docChgLst>
    <pc:chgData name="Abey, Michelle" userId="S::mabey@stoughtonhealth.com::652e74bf-0677-46fd-bde8-81ad5b12a2a5" providerId="AD" clId="Web-{C91E5CAF-D71F-8CFF-8984-11FE9E816E65}"/>
    <pc:docChg chg="modSld">
      <pc:chgData name="Abey, Michelle" userId="S::mabey@stoughtonhealth.com::652e74bf-0677-46fd-bde8-81ad5b12a2a5" providerId="AD" clId="Web-{C91E5CAF-D71F-8CFF-8984-11FE9E816E65}" dt="2025-03-25T16:17:55.918" v="9"/>
      <pc:docMkLst>
        <pc:docMk/>
      </pc:docMkLst>
      <pc:sldChg chg="addSp delSp modSp">
        <pc:chgData name="Abey, Michelle" userId="S::mabey@stoughtonhealth.com::652e74bf-0677-46fd-bde8-81ad5b12a2a5" providerId="AD" clId="Web-{C91E5CAF-D71F-8CFF-8984-11FE9E816E65}" dt="2025-03-25T16:17:55.918" v="9"/>
        <pc:sldMkLst>
          <pc:docMk/>
          <pc:sldMk cId="3543524783" sldId="291"/>
        </pc:sldMkLst>
        <pc:graphicFrameChg chg="add del mod modGraphic">
          <ac:chgData name="Abey, Michelle" userId="S::mabey@stoughtonhealth.com::652e74bf-0677-46fd-bde8-81ad5b12a2a5" providerId="AD" clId="Web-{C91E5CAF-D71F-8CFF-8984-11FE9E816E65}" dt="2025-03-25T16:17:39.589" v="5"/>
          <ac:graphicFrameMkLst>
            <pc:docMk/>
            <pc:sldMk cId="3543524783" sldId="291"/>
            <ac:graphicFrameMk id="4" creationId="{D46F1C0E-94CD-1971-04C5-475D6DC4181F}"/>
          </ac:graphicFrameMkLst>
        </pc:graphicFrameChg>
        <pc:graphicFrameChg chg="add del mod modGraphic">
          <ac:chgData name="Abey, Michelle" userId="S::mabey@stoughtonhealth.com::652e74bf-0677-46fd-bde8-81ad5b12a2a5" providerId="AD" clId="Web-{C91E5CAF-D71F-8CFF-8984-11FE9E816E65}" dt="2025-03-25T16:17:55.918" v="9"/>
          <ac:graphicFrameMkLst>
            <pc:docMk/>
            <pc:sldMk cId="3543524783" sldId="291"/>
            <ac:graphicFrameMk id="19" creationId="{BB73A5D3-B920-E2E7-8D12-E3453E0E1A76}"/>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58_2A234B4.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Foundation Giving</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Sheet1!$A$2:$A$6</c:f>
              <c:strCache>
                <c:ptCount val="5"/>
                <c:pt idx="0">
                  <c:v>Governing Board</c:v>
                </c:pt>
                <c:pt idx="1">
                  <c:v>Foundation Board</c:v>
                </c:pt>
                <c:pt idx="2">
                  <c:v>Administration</c:v>
                </c:pt>
                <c:pt idx="3">
                  <c:v>Managers</c:v>
                </c:pt>
                <c:pt idx="4">
                  <c:v>Employees</c:v>
                </c:pt>
              </c:strCache>
            </c:strRef>
          </c:cat>
          <c:val>
            <c:numRef>
              <c:f>Sheet1!$B$2:$B$6</c:f>
              <c:numCache>
                <c:formatCode>0%</c:formatCode>
                <c:ptCount val="5"/>
                <c:pt idx="0">
                  <c:v>0.5</c:v>
                </c:pt>
                <c:pt idx="1">
                  <c:v>0.83</c:v>
                </c:pt>
                <c:pt idx="2">
                  <c:v>1</c:v>
                </c:pt>
                <c:pt idx="3">
                  <c:v>1</c:v>
                </c:pt>
                <c:pt idx="4">
                  <c:v>0.34</c:v>
                </c:pt>
              </c:numCache>
            </c:numRef>
          </c:val>
          <c:extLst>
            <c:ext xmlns:c16="http://schemas.microsoft.com/office/drawing/2014/chart" uri="{C3380CC4-5D6E-409C-BE32-E72D297353CC}">
              <c16:uniqueId val="{00000000-481D-4DD5-85B3-92CE7E450200}"/>
            </c:ext>
          </c:extLst>
        </c:ser>
        <c:dLbls>
          <c:dLblPos val="outEnd"/>
          <c:showLegendKey val="0"/>
          <c:showVal val="1"/>
          <c:showCatName val="0"/>
          <c:showSerName val="0"/>
          <c:showPercent val="0"/>
          <c:showBubbleSize val="0"/>
        </c:dLbls>
        <c:gapWidth val="100"/>
        <c:axId val="935712735"/>
        <c:axId val="935710815"/>
      </c:barChart>
      <c:catAx>
        <c:axId val="935712735"/>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935710815"/>
        <c:crosses val="autoZero"/>
        <c:auto val="1"/>
        <c:lblAlgn val="ctr"/>
        <c:lblOffset val="100"/>
        <c:noMultiLvlLbl val="0"/>
      </c:catAx>
      <c:valAx>
        <c:axId val="935710815"/>
        <c:scaling>
          <c:orientation val="minMax"/>
        </c:scaling>
        <c:delete val="0"/>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9357127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141EDB-71AB-4EDB-ADBC-1A97DE5CFB9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E0216D8-7E76-4809-B067-D05397DEF8A8}">
      <dgm:prSet custT="1"/>
      <dgm:spPr/>
      <dgm:t>
        <a:bodyPr/>
        <a:lstStyle/>
        <a:p>
          <a:r>
            <a:rPr lang="en-US" sz="3600" b="1" i="0" baseline="0"/>
            <a:t>February 25</a:t>
          </a:r>
          <a:r>
            <a:rPr lang="en-US" sz="3600" b="1" i="0" baseline="30000"/>
            <a:t>th</a:t>
          </a:r>
          <a:r>
            <a:rPr lang="en-US" sz="3600" b="1" i="0" baseline="0"/>
            <a:t> Meeting – Cohort A</a:t>
          </a:r>
          <a:endParaRPr lang="en-US" sz="3600"/>
        </a:p>
      </dgm:t>
    </dgm:pt>
    <dgm:pt modelId="{10F98619-5E42-4AAF-9B7D-512CC160E174}" type="parTrans" cxnId="{A2E153DD-CB30-4319-9A33-C83CE87C0BCE}">
      <dgm:prSet/>
      <dgm:spPr/>
      <dgm:t>
        <a:bodyPr/>
        <a:lstStyle/>
        <a:p>
          <a:endParaRPr lang="en-US" sz="1800"/>
        </a:p>
      </dgm:t>
    </dgm:pt>
    <dgm:pt modelId="{F4D37BD5-B05D-40A5-9E9E-E76DAE2CA558}" type="sibTrans" cxnId="{A2E153DD-CB30-4319-9A33-C83CE87C0BCE}">
      <dgm:prSet/>
      <dgm:spPr/>
      <dgm:t>
        <a:bodyPr/>
        <a:lstStyle/>
        <a:p>
          <a:endParaRPr lang="en-US" sz="1800"/>
        </a:p>
      </dgm:t>
    </dgm:pt>
    <dgm:pt modelId="{C3FC4FEA-C9DE-4CC7-A488-C3A8D879E815}">
      <dgm:prSet custT="1"/>
      <dgm:spPr/>
      <dgm:t>
        <a:bodyPr/>
        <a:lstStyle/>
        <a:p>
          <a:pPr>
            <a:lnSpc>
              <a:spcPct val="100000"/>
            </a:lnSpc>
            <a:spcBef>
              <a:spcPts val="1200"/>
            </a:spcBef>
            <a:spcAft>
              <a:spcPts val="0"/>
            </a:spcAft>
          </a:pPr>
          <a:r>
            <a:rPr lang="en-US" sz="2800" b="0" i="0" baseline="0">
              <a:latin typeface="Arimo" panose="020B0604020202020204" charset="0"/>
              <a:ea typeface="Arimo" panose="020B0604020202020204" charset="0"/>
              <a:cs typeface="Arimo" panose="020B0604020202020204" charset="0"/>
            </a:rPr>
            <a:t>GPU Utilization Review | Geriatric Psychiatry  </a:t>
          </a:r>
          <a:endParaRPr lang="en-US" sz="2800">
            <a:latin typeface="Arimo" panose="020B0604020202020204" charset="0"/>
            <a:ea typeface="Arimo" panose="020B0604020202020204" charset="0"/>
            <a:cs typeface="Arimo" panose="020B0604020202020204" charset="0"/>
          </a:endParaRPr>
        </a:p>
      </dgm:t>
    </dgm:pt>
    <dgm:pt modelId="{170D1920-4688-4F74-B4F4-AA85CDB6AB10}" type="parTrans" cxnId="{2C2F764A-072E-46CA-B60C-C25DE2C1C314}">
      <dgm:prSet/>
      <dgm:spPr/>
      <dgm:t>
        <a:bodyPr/>
        <a:lstStyle/>
        <a:p>
          <a:endParaRPr lang="en-US" sz="1800"/>
        </a:p>
      </dgm:t>
    </dgm:pt>
    <dgm:pt modelId="{54AB9E34-E6AC-4EA3-9EAE-7F1EDD4F9153}" type="sibTrans" cxnId="{2C2F764A-072E-46CA-B60C-C25DE2C1C314}">
      <dgm:prSet/>
      <dgm:spPr/>
      <dgm:t>
        <a:bodyPr/>
        <a:lstStyle/>
        <a:p>
          <a:endParaRPr lang="en-US" sz="1800"/>
        </a:p>
      </dgm:t>
    </dgm:pt>
    <dgm:pt modelId="{7BC61638-5463-4777-98D7-8359266C465F}">
      <dgm:prSet custT="1"/>
      <dgm:spPr/>
      <dgm:t>
        <a:bodyPr/>
        <a:lstStyle/>
        <a:p>
          <a:pPr>
            <a:lnSpc>
              <a:spcPct val="100000"/>
            </a:lnSpc>
            <a:spcBef>
              <a:spcPts val="1200"/>
            </a:spcBef>
            <a:spcAft>
              <a:spcPts val="0"/>
            </a:spcAft>
          </a:pPr>
          <a:endParaRPr lang="en-US" sz="2800">
            <a:latin typeface="Arimo" panose="020B0604020202020204" charset="0"/>
            <a:ea typeface="Arimo" panose="020B0604020202020204" charset="0"/>
            <a:cs typeface="Arimo" panose="020B0604020202020204" charset="0"/>
          </a:endParaRPr>
        </a:p>
      </dgm:t>
    </dgm:pt>
    <dgm:pt modelId="{5DC981BB-F354-4E5A-85A6-06A3B116B29E}" type="parTrans" cxnId="{1ED62B38-8D71-4DAF-B96A-10C51E2C6AFC}">
      <dgm:prSet/>
      <dgm:spPr/>
      <dgm:t>
        <a:bodyPr/>
        <a:lstStyle/>
        <a:p>
          <a:endParaRPr lang="en-US" sz="2400"/>
        </a:p>
      </dgm:t>
    </dgm:pt>
    <dgm:pt modelId="{344036CD-219A-4895-B53C-32D8BC9D682B}" type="sibTrans" cxnId="{1ED62B38-8D71-4DAF-B96A-10C51E2C6AFC}">
      <dgm:prSet/>
      <dgm:spPr/>
      <dgm:t>
        <a:bodyPr/>
        <a:lstStyle/>
        <a:p>
          <a:endParaRPr lang="en-US" sz="2400"/>
        </a:p>
      </dgm:t>
    </dgm:pt>
    <dgm:pt modelId="{FE72B922-9538-4368-9D58-EA0B1457CDD4}">
      <dgm:prSet custT="1"/>
      <dgm:spPr/>
      <dgm:t>
        <a:bodyPr/>
        <a:lstStyle/>
        <a:p>
          <a:pPr>
            <a:lnSpc>
              <a:spcPct val="100000"/>
            </a:lnSpc>
            <a:spcBef>
              <a:spcPts val="1200"/>
            </a:spcBef>
            <a:spcAft>
              <a:spcPts val="0"/>
            </a:spcAft>
          </a:pPr>
          <a:r>
            <a:rPr lang="en-US" sz="2800">
              <a:latin typeface="Arimo" panose="020B0604020202020204" charset="0"/>
              <a:ea typeface="Arimo" panose="020B0604020202020204" charset="0"/>
              <a:cs typeface="Arimo" panose="020B0604020202020204" charset="0"/>
            </a:rPr>
            <a:t>Blood Culture Contamination Rate Reduction | Laboratory</a:t>
          </a:r>
        </a:p>
      </dgm:t>
    </dgm:pt>
    <dgm:pt modelId="{6B53D600-2E68-4C60-9C30-3195B6D77C29}" type="parTrans" cxnId="{96A37EC0-BD9D-4252-936B-B4AD9427A58D}">
      <dgm:prSet/>
      <dgm:spPr/>
      <dgm:t>
        <a:bodyPr/>
        <a:lstStyle/>
        <a:p>
          <a:endParaRPr lang="en-US" sz="2400"/>
        </a:p>
      </dgm:t>
    </dgm:pt>
    <dgm:pt modelId="{D2325834-F72C-4729-92E2-CF7CEBE285C9}" type="sibTrans" cxnId="{96A37EC0-BD9D-4252-936B-B4AD9427A58D}">
      <dgm:prSet/>
      <dgm:spPr/>
      <dgm:t>
        <a:bodyPr/>
        <a:lstStyle/>
        <a:p>
          <a:endParaRPr lang="en-US" sz="2400"/>
        </a:p>
      </dgm:t>
    </dgm:pt>
    <dgm:pt modelId="{DB6FFB94-01F2-4B44-BD30-C598BD165481}">
      <dgm:prSet custT="1"/>
      <dgm:spPr/>
      <dgm:t>
        <a:bodyPr/>
        <a:lstStyle/>
        <a:p>
          <a:pPr>
            <a:lnSpc>
              <a:spcPct val="100000"/>
            </a:lnSpc>
            <a:spcBef>
              <a:spcPts val="1200"/>
            </a:spcBef>
            <a:spcAft>
              <a:spcPts val="0"/>
            </a:spcAft>
          </a:pPr>
          <a:r>
            <a:rPr lang="en-US" sz="2800">
              <a:latin typeface="Arimo" panose="020B0604020202020204" charset="0"/>
              <a:ea typeface="Arimo" panose="020B0604020202020204" charset="0"/>
              <a:cs typeface="Arimo" panose="020B0604020202020204" charset="0"/>
            </a:rPr>
            <a:t>Imaging Use of Power Ports | Medical Imaging</a:t>
          </a:r>
        </a:p>
      </dgm:t>
    </dgm:pt>
    <dgm:pt modelId="{3882586A-54A2-4712-8067-F0A8FBB564AF}" type="parTrans" cxnId="{39E46DDB-AFAD-411A-8799-68572130D26C}">
      <dgm:prSet/>
      <dgm:spPr/>
      <dgm:t>
        <a:bodyPr/>
        <a:lstStyle/>
        <a:p>
          <a:endParaRPr lang="en-US" sz="2400"/>
        </a:p>
      </dgm:t>
    </dgm:pt>
    <dgm:pt modelId="{F285D0B2-E8B4-4999-8264-D6F9214610AE}" type="sibTrans" cxnId="{39E46DDB-AFAD-411A-8799-68572130D26C}">
      <dgm:prSet/>
      <dgm:spPr/>
      <dgm:t>
        <a:bodyPr/>
        <a:lstStyle/>
        <a:p>
          <a:endParaRPr lang="en-US" sz="2400"/>
        </a:p>
      </dgm:t>
    </dgm:pt>
    <dgm:pt modelId="{BE125D40-7302-4384-AD5E-5BEA582976DE}" type="pres">
      <dgm:prSet presAssocID="{92141EDB-71AB-4EDB-ADBC-1A97DE5CFB9B}" presName="linear" presStyleCnt="0">
        <dgm:presLayoutVars>
          <dgm:dir/>
          <dgm:animLvl val="lvl"/>
          <dgm:resizeHandles val="exact"/>
        </dgm:presLayoutVars>
      </dgm:prSet>
      <dgm:spPr/>
    </dgm:pt>
    <dgm:pt modelId="{C99984A2-4FFC-4A84-903A-A39A6AA66C75}" type="pres">
      <dgm:prSet presAssocID="{EE0216D8-7E76-4809-B067-D05397DEF8A8}" presName="parentLin" presStyleCnt="0"/>
      <dgm:spPr/>
    </dgm:pt>
    <dgm:pt modelId="{5363D00D-BBD7-438F-A955-9B9D623C48BE}" type="pres">
      <dgm:prSet presAssocID="{EE0216D8-7E76-4809-B067-D05397DEF8A8}" presName="parentLeftMargin" presStyleLbl="node1" presStyleIdx="0" presStyleCnt="1"/>
      <dgm:spPr/>
    </dgm:pt>
    <dgm:pt modelId="{C61FA42C-6DAF-45B6-B2F5-9D09B03F62CD}" type="pres">
      <dgm:prSet presAssocID="{EE0216D8-7E76-4809-B067-D05397DEF8A8}" presName="parentText" presStyleLbl="node1" presStyleIdx="0" presStyleCnt="1" custScaleY="68243">
        <dgm:presLayoutVars>
          <dgm:chMax val="0"/>
          <dgm:bulletEnabled val="1"/>
        </dgm:presLayoutVars>
      </dgm:prSet>
      <dgm:spPr/>
    </dgm:pt>
    <dgm:pt modelId="{B77C2F18-0855-46CA-8264-6D12BB2690D3}" type="pres">
      <dgm:prSet presAssocID="{EE0216D8-7E76-4809-B067-D05397DEF8A8}" presName="negativeSpace" presStyleCnt="0"/>
      <dgm:spPr/>
    </dgm:pt>
    <dgm:pt modelId="{CA7CBE52-F16B-4D3C-B7F7-8F1F9EED6F49}" type="pres">
      <dgm:prSet presAssocID="{EE0216D8-7E76-4809-B067-D05397DEF8A8}" presName="childText" presStyleLbl="conFgAcc1" presStyleIdx="0" presStyleCnt="1">
        <dgm:presLayoutVars>
          <dgm:bulletEnabled val="1"/>
        </dgm:presLayoutVars>
      </dgm:prSet>
      <dgm:spPr/>
    </dgm:pt>
  </dgm:ptLst>
  <dgm:cxnLst>
    <dgm:cxn modelId="{E7B4AA36-FE44-46FA-BE2A-A5C8FE73EC2D}" type="presOf" srcId="{C3FC4FEA-C9DE-4CC7-A488-C3A8D879E815}" destId="{CA7CBE52-F16B-4D3C-B7F7-8F1F9EED6F49}" srcOrd="0" destOrd="0" presId="urn:microsoft.com/office/officeart/2005/8/layout/list1"/>
    <dgm:cxn modelId="{1ED62B38-8D71-4DAF-B96A-10C51E2C6AFC}" srcId="{EE0216D8-7E76-4809-B067-D05397DEF8A8}" destId="{7BC61638-5463-4777-98D7-8359266C465F}" srcOrd="3" destOrd="0" parTransId="{5DC981BB-F354-4E5A-85A6-06A3B116B29E}" sibTransId="{344036CD-219A-4895-B53C-32D8BC9D682B}"/>
    <dgm:cxn modelId="{708C6842-3858-4E53-ADD3-3E5ED978F432}" type="presOf" srcId="{EE0216D8-7E76-4809-B067-D05397DEF8A8}" destId="{C61FA42C-6DAF-45B6-B2F5-9D09B03F62CD}" srcOrd="1" destOrd="0" presId="urn:microsoft.com/office/officeart/2005/8/layout/list1"/>
    <dgm:cxn modelId="{2C2F764A-072E-46CA-B60C-C25DE2C1C314}" srcId="{EE0216D8-7E76-4809-B067-D05397DEF8A8}" destId="{C3FC4FEA-C9DE-4CC7-A488-C3A8D879E815}" srcOrd="0" destOrd="0" parTransId="{170D1920-4688-4F74-B4F4-AA85CDB6AB10}" sibTransId="{54AB9E34-E6AC-4EA3-9EAE-7F1EDD4F9153}"/>
    <dgm:cxn modelId="{81A7178F-5AF9-430B-95BC-AD1572E03536}" type="presOf" srcId="{EE0216D8-7E76-4809-B067-D05397DEF8A8}" destId="{5363D00D-BBD7-438F-A955-9B9D623C48BE}" srcOrd="0" destOrd="0" presId="urn:microsoft.com/office/officeart/2005/8/layout/list1"/>
    <dgm:cxn modelId="{0A995A9F-C8BA-4A09-A19F-A7968138FBAF}" type="presOf" srcId="{FE72B922-9538-4368-9D58-EA0B1457CDD4}" destId="{CA7CBE52-F16B-4D3C-B7F7-8F1F9EED6F49}" srcOrd="0" destOrd="1" presId="urn:microsoft.com/office/officeart/2005/8/layout/list1"/>
    <dgm:cxn modelId="{826DBDA6-D159-47C2-98C8-FD3D4DB1E87F}" type="presOf" srcId="{DB6FFB94-01F2-4B44-BD30-C598BD165481}" destId="{CA7CBE52-F16B-4D3C-B7F7-8F1F9EED6F49}" srcOrd="0" destOrd="2" presId="urn:microsoft.com/office/officeart/2005/8/layout/list1"/>
    <dgm:cxn modelId="{CE971AAC-57BF-4F34-879F-DF2D26D7D5A3}" type="presOf" srcId="{7BC61638-5463-4777-98D7-8359266C465F}" destId="{CA7CBE52-F16B-4D3C-B7F7-8F1F9EED6F49}" srcOrd="0" destOrd="3" presId="urn:microsoft.com/office/officeart/2005/8/layout/list1"/>
    <dgm:cxn modelId="{96A37EC0-BD9D-4252-936B-B4AD9427A58D}" srcId="{EE0216D8-7E76-4809-B067-D05397DEF8A8}" destId="{FE72B922-9538-4368-9D58-EA0B1457CDD4}" srcOrd="1" destOrd="0" parTransId="{6B53D600-2E68-4C60-9C30-3195B6D77C29}" sibTransId="{D2325834-F72C-4729-92E2-CF7CEBE285C9}"/>
    <dgm:cxn modelId="{39E46DDB-AFAD-411A-8799-68572130D26C}" srcId="{EE0216D8-7E76-4809-B067-D05397DEF8A8}" destId="{DB6FFB94-01F2-4B44-BD30-C598BD165481}" srcOrd="2" destOrd="0" parTransId="{3882586A-54A2-4712-8067-F0A8FBB564AF}" sibTransId="{F285D0B2-E8B4-4999-8264-D6F9214610AE}"/>
    <dgm:cxn modelId="{E7CD69DC-D8C9-4B9F-B10A-8F44AC18855B}" type="presOf" srcId="{92141EDB-71AB-4EDB-ADBC-1A97DE5CFB9B}" destId="{BE125D40-7302-4384-AD5E-5BEA582976DE}" srcOrd="0" destOrd="0" presId="urn:microsoft.com/office/officeart/2005/8/layout/list1"/>
    <dgm:cxn modelId="{A2E153DD-CB30-4319-9A33-C83CE87C0BCE}" srcId="{92141EDB-71AB-4EDB-ADBC-1A97DE5CFB9B}" destId="{EE0216D8-7E76-4809-B067-D05397DEF8A8}" srcOrd="0" destOrd="0" parTransId="{10F98619-5E42-4AAF-9B7D-512CC160E174}" sibTransId="{F4D37BD5-B05D-40A5-9E9E-E76DAE2CA558}"/>
    <dgm:cxn modelId="{6DD2363F-44AE-40BE-A08D-9110466B91D4}" type="presParOf" srcId="{BE125D40-7302-4384-AD5E-5BEA582976DE}" destId="{C99984A2-4FFC-4A84-903A-A39A6AA66C75}" srcOrd="0" destOrd="0" presId="urn:microsoft.com/office/officeart/2005/8/layout/list1"/>
    <dgm:cxn modelId="{3787FAEB-8A4E-4A02-AB7F-4B5FAEDDCB27}" type="presParOf" srcId="{C99984A2-4FFC-4A84-903A-A39A6AA66C75}" destId="{5363D00D-BBD7-438F-A955-9B9D623C48BE}" srcOrd="0" destOrd="0" presId="urn:microsoft.com/office/officeart/2005/8/layout/list1"/>
    <dgm:cxn modelId="{408960AA-4407-4AB8-A007-A501E9C24F35}" type="presParOf" srcId="{C99984A2-4FFC-4A84-903A-A39A6AA66C75}" destId="{C61FA42C-6DAF-45B6-B2F5-9D09B03F62CD}" srcOrd="1" destOrd="0" presId="urn:microsoft.com/office/officeart/2005/8/layout/list1"/>
    <dgm:cxn modelId="{6E219131-98CC-4015-94B1-93F7DCC7766F}" type="presParOf" srcId="{BE125D40-7302-4384-AD5E-5BEA582976DE}" destId="{B77C2F18-0855-46CA-8264-6D12BB2690D3}" srcOrd="1" destOrd="0" presId="urn:microsoft.com/office/officeart/2005/8/layout/list1"/>
    <dgm:cxn modelId="{E8A32E11-6760-4575-9464-AE5C21FC8D9D}" type="presParOf" srcId="{BE125D40-7302-4384-AD5E-5BEA582976DE}" destId="{CA7CBE52-F16B-4D3C-B7F7-8F1F9EED6F49}" srcOrd="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B4C1A6-E542-4DE5-97D1-B65EFC7DE5A8}" type="doc">
      <dgm:prSet loTypeId="urn:microsoft.com/office/officeart/2018/2/layout/IconLabelList" loCatId="icon" qsTypeId="urn:microsoft.com/office/officeart/2005/8/quickstyle/simple1" qsCatId="simple" csTypeId="urn:microsoft.com/office/officeart/2005/8/colors/colorful1" csCatId="colorful" phldr="1"/>
      <dgm:spPr/>
      <dgm:t>
        <a:bodyPr/>
        <a:lstStyle/>
        <a:p>
          <a:endParaRPr lang="en-US"/>
        </a:p>
      </dgm:t>
    </dgm:pt>
    <dgm:pt modelId="{CF289EFC-8543-43AB-94CB-4135BA46D490}">
      <dgm:prSet phldrT="[Text]" custT="1"/>
      <dgm:spPr/>
      <dgm:t>
        <a:bodyPr/>
        <a:lstStyle/>
        <a:p>
          <a:pPr>
            <a:lnSpc>
              <a:spcPct val="100000"/>
            </a:lnSpc>
          </a:pPr>
          <a:r>
            <a:rPr lang="en-US" sz="2800">
              <a:latin typeface="Arimo" panose="020B0604020202020204" charset="0"/>
              <a:ea typeface="Arimo" panose="020B0604020202020204" charset="0"/>
              <a:cs typeface="Arimo" panose="020B0604020202020204" charset="0"/>
            </a:rPr>
            <a:t>Expanded Cardiology Service</a:t>
          </a:r>
        </a:p>
      </dgm:t>
    </dgm:pt>
    <dgm:pt modelId="{E59B2E1F-BB7E-45D7-913F-1A0C794BC806}" type="parTrans" cxnId="{4E8B2EE1-917D-47C1-9495-2E88121AEC0B}">
      <dgm:prSet/>
      <dgm:spPr/>
      <dgm:t>
        <a:bodyPr/>
        <a:lstStyle/>
        <a:p>
          <a:endParaRPr lang="en-US" sz="2400"/>
        </a:p>
      </dgm:t>
    </dgm:pt>
    <dgm:pt modelId="{534EEF9E-43B2-47C9-B43E-E626474772DF}" type="sibTrans" cxnId="{4E8B2EE1-917D-47C1-9495-2E88121AEC0B}">
      <dgm:prSet/>
      <dgm:spPr/>
      <dgm:t>
        <a:bodyPr/>
        <a:lstStyle/>
        <a:p>
          <a:endParaRPr lang="en-US" sz="2400"/>
        </a:p>
      </dgm:t>
    </dgm:pt>
    <dgm:pt modelId="{97F7F46B-F1C0-4643-9881-17F467554F23}">
      <dgm:prSet phldrT="[Text]" custT="1"/>
      <dgm:spPr/>
      <dgm:t>
        <a:bodyPr/>
        <a:lstStyle/>
        <a:p>
          <a:pPr>
            <a:lnSpc>
              <a:spcPct val="100000"/>
            </a:lnSpc>
          </a:pPr>
          <a:r>
            <a:rPr lang="en-US" sz="2800">
              <a:latin typeface="Arimo" panose="020B0604020202020204" charset="0"/>
              <a:ea typeface="Arimo" panose="020B0604020202020204" charset="0"/>
              <a:cs typeface="Arimo" panose="020B0604020202020204" charset="0"/>
            </a:rPr>
            <a:t>Interventional Spine &amp; Pain Clinic</a:t>
          </a:r>
        </a:p>
      </dgm:t>
    </dgm:pt>
    <dgm:pt modelId="{188A5229-3F23-46EC-B2A8-91F9E282199B}" type="parTrans" cxnId="{8DC40E62-D05B-4831-8877-11BB5EB3C264}">
      <dgm:prSet/>
      <dgm:spPr/>
      <dgm:t>
        <a:bodyPr/>
        <a:lstStyle/>
        <a:p>
          <a:endParaRPr lang="en-US" sz="2400"/>
        </a:p>
      </dgm:t>
    </dgm:pt>
    <dgm:pt modelId="{5DF833D6-638F-4BC7-B935-237ED438BF1C}" type="sibTrans" cxnId="{8DC40E62-D05B-4831-8877-11BB5EB3C264}">
      <dgm:prSet/>
      <dgm:spPr/>
      <dgm:t>
        <a:bodyPr/>
        <a:lstStyle/>
        <a:p>
          <a:endParaRPr lang="en-US" sz="2400"/>
        </a:p>
      </dgm:t>
    </dgm:pt>
    <dgm:pt modelId="{C0E64FAD-2793-49A5-83E1-E84CF8F2EFF0}">
      <dgm:prSet phldrT="[Text]" custT="1"/>
      <dgm:spPr/>
      <dgm:t>
        <a:bodyPr/>
        <a:lstStyle/>
        <a:p>
          <a:pPr>
            <a:lnSpc>
              <a:spcPct val="100000"/>
            </a:lnSpc>
          </a:pPr>
          <a:r>
            <a:rPr lang="en-US" sz="2800">
              <a:latin typeface="Arimo" panose="020B0604020202020204" charset="0"/>
              <a:ea typeface="Arimo" panose="020B0604020202020204" charset="0"/>
              <a:cs typeface="Arimo" panose="020B0604020202020204" charset="0"/>
            </a:rPr>
            <a:t>General Surgery</a:t>
          </a:r>
        </a:p>
      </dgm:t>
    </dgm:pt>
    <dgm:pt modelId="{06CC109E-9270-4BA5-85C1-5103E4FB82CC}" type="parTrans" cxnId="{3B68E206-CF89-4DDF-9A7B-6BAAC13BF927}">
      <dgm:prSet/>
      <dgm:spPr/>
      <dgm:t>
        <a:bodyPr/>
        <a:lstStyle/>
        <a:p>
          <a:endParaRPr lang="en-US"/>
        </a:p>
      </dgm:t>
    </dgm:pt>
    <dgm:pt modelId="{E22AB218-AC7B-49F1-8747-A977489B6C4D}" type="sibTrans" cxnId="{3B68E206-CF89-4DDF-9A7B-6BAAC13BF927}">
      <dgm:prSet/>
      <dgm:spPr/>
      <dgm:t>
        <a:bodyPr/>
        <a:lstStyle/>
        <a:p>
          <a:endParaRPr lang="en-US"/>
        </a:p>
      </dgm:t>
    </dgm:pt>
    <dgm:pt modelId="{866213C0-A319-47A3-9ABB-0AB8B46F264C}">
      <dgm:prSet phldrT="[Text]" custT="1"/>
      <dgm:spPr/>
      <dgm:t>
        <a:bodyPr/>
        <a:lstStyle/>
        <a:p>
          <a:pPr>
            <a:lnSpc>
              <a:spcPct val="100000"/>
            </a:lnSpc>
          </a:pPr>
          <a:r>
            <a:rPr lang="en-US" sz="2800">
              <a:latin typeface="Arimo" panose="020B0604020202020204" charset="0"/>
              <a:ea typeface="Arimo" panose="020B0604020202020204" charset="0"/>
              <a:cs typeface="Arimo" panose="020B0604020202020204" charset="0"/>
            </a:rPr>
            <a:t>2</a:t>
          </a:r>
          <a:r>
            <a:rPr lang="en-US" sz="2800" baseline="30000">
              <a:latin typeface="Arimo" panose="020B0604020202020204" charset="0"/>
              <a:ea typeface="Arimo" panose="020B0604020202020204" charset="0"/>
              <a:cs typeface="Arimo" panose="020B0604020202020204" charset="0"/>
            </a:rPr>
            <a:t>nd</a:t>
          </a:r>
          <a:r>
            <a:rPr lang="en-US" sz="2800">
              <a:latin typeface="Arimo" panose="020B0604020202020204" charset="0"/>
              <a:ea typeface="Arimo" panose="020B0604020202020204" charset="0"/>
              <a:cs typeface="Arimo" panose="020B0604020202020204" charset="0"/>
            </a:rPr>
            <a:t> Orthopedic Surgeon</a:t>
          </a:r>
        </a:p>
      </dgm:t>
    </dgm:pt>
    <dgm:pt modelId="{368D404C-CA20-4C03-82E8-D097B549694E}" type="parTrans" cxnId="{37AFFC44-5533-4CD7-8364-E440C1896FBC}">
      <dgm:prSet/>
      <dgm:spPr/>
      <dgm:t>
        <a:bodyPr/>
        <a:lstStyle/>
        <a:p>
          <a:endParaRPr lang="en-US"/>
        </a:p>
      </dgm:t>
    </dgm:pt>
    <dgm:pt modelId="{F9C2D11C-7B46-49B4-9D68-4BB68E3067AA}" type="sibTrans" cxnId="{37AFFC44-5533-4CD7-8364-E440C1896FBC}">
      <dgm:prSet/>
      <dgm:spPr/>
      <dgm:t>
        <a:bodyPr/>
        <a:lstStyle/>
        <a:p>
          <a:endParaRPr lang="en-US"/>
        </a:p>
      </dgm:t>
    </dgm:pt>
    <dgm:pt modelId="{09B5C736-5169-4F84-80DF-F93167470036}" type="pres">
      <dgm:prSet presAssocID="{94B4C1A6-E542-4DE5-97D1-B65EFC7DE5A8}" presName="root" presStyleCnt="0">
        <dgm:presLayoutVars>
          <dgm:dir/>
          <dgm:resizeHandles val="exact"/>
        </dgm:presLayoutVars>
      </dgm:prSet>
      <dgm:spPr/>
    </dgm:pt>
    <dgm:pt modelId="{127B10FA-914C-4EB5-B0F0-8C5A8015310F}" type="pres">
      <dgm:prSet presAssocID="{CF289EFC-8543-43AB-94CB-4135BA46D490}" presName="compNode" presStyleCnt="0"/>
      <dgm:spPr/>
    </dgm:pt>
    <dgm:pt modelId="{887E3125-7FBC-4B9D-97AE-EFCA8297A83C}" type="pres">
      <dgm:prSet presAssocID="{CF289EFC-8543-43AB-94CB-4135BA46D490}" presName="iconRect" presStyleLbl="node1" presStyleIdx="0" presStyleCnt="4" custScaleX="150962" custScaleY="138817"/>
      <dgm:spPr>
        <a:blipFill>
          <a:blip xmlns:r="http://schemas.openxmlformats.org/officeDocument/2006/relationships" r:embed="rId1">
            <a:extLst>
              <a:ext uri="{96DAC541-7B7A-43D3-8B79-37D633B846F1}">
                <asvg:svgBlip xmlns:asvg="http://schemas.microsoft.com/office/drawing/2016/SVG/main" r:embed="rId2"/>
              </a:ext>
            </a:extLst>
          </a:blip>
          <a:srcRect/>
          <a:stretch>
            <a:fillRect t="-4000" b="-4000"/>
          </a:stretch>
        </a:blipFill>
      </dgm:spPr>
      <dgm:extLst>
        <a:ext uri="{E40237B7-FDA0-4F09-8148-C483321AD2D9}">
          <dgm14:cNvPr xmlns:dgm14="http://schemas.microsoft.com/office/drawing/2010/diagram" id="0" name="" descr="Heart with pulse with solid fill"/>
        </a:ext>
      </dgm:extLst>
    </dgm:pt>
    <dgm:pt modelId="{594E3995-31DC-4EB8-B5EB-90B5F5028070}" type="pres">
      <dgm:prSet presAssocID="{CF289EFC-8543-43AB-94CB-4135BA46D490}" presName="spaceRect" presStyleCnt="0"/>
      <dgm:spPr/>
    </dgm:pt>
    <dgm:pt modelId="{57A1342A-8FC3-4A1D-9596-41D2492E4D93}" type="pres">
      <dgm:prSet presAssocID="{CF289EFC-8543-43AB-94CB-4135BA46D490}" presName="textRect" presStyleLbl="revTx" presStyleIdx="0" presStyleCnt="4">
        <dgm:presLayoutVars>
          <dgm:chMax val="1"/>
          <dgm:chPref val="1"/>
        </dgm:presLayoutVars>
      </dgm:prSet>
      <dgm:spPr/>
    </dgm:pt>
    <dgm:pt modelId="{ED9726AC-E920-4F15-A0E8-AE0BD8E94850}" type="pres">
      <dgm:prSet presAssocID="{534EEF9E-43B2-47C9-B43E-E626474772DF}" presName="sibTrans" presStyleCnt="0"/>
      <dgm:spPr/>
    </dgm:pt>
    <dgm:pt modelId="{815FCCBA-189B-40D2-A32F-88A4A54F18EB}" type="pres">
      <dgm:prSet presAssocID="{97F7F46B-F1C0-4643-9881-17F467554F23}" presName="compNode" presStyleCnt="0"/>
      <dgm:spPr/>
    </dgm:pt>
    <dgm:pt modelId="{8D255A88-AB3D-4F17-984A-E0D12F158998}" type="pres">
      <dgm:prSet presAssocID="{97F7F46B-F1C0-4643-9881-17F467554F23}" presName="iconRect" presStyleLbl="node1" presStyleIdx="1" presStyleCnt="4" custScaleX="159594" custScaleY="143676"/>
      <dgm:spPr>
        <a:blipFill>
          <a:blip xmlns:r="http://schemas.openxmlformats.org/officeDocument/2006/relationships" r:embed="rId3">
            <a:extLst>
              <a:ext uri="{96DAC541-7B7A-43D3-8B79-37D633B846F1}">
                <asvg:svgBlip xmlns:asvg="http://schemas.microsoft.com/office/drawing/2016/SVG/main" r:embed="rId4"/>
              </a:ext>
            </a:extLst>
          </a:blip>
          <a:srcRect/>
          <a:stretch>
            <a:fillRect t="-6000" b="-6000"/>
          </a:stretch>
        </a:blipFill>
      </dgm:spPr>
      <dgm:extLst>
        <a:ext uri="{E40237B7-FDA0-4F09-8148-C483321AD2D9}">
          <dgm14:cNvPr xmlns:dgm14="http://schemas.microsoft.com/office/drawing/2010/diagram" id="0" name="" descr="Medical with solid fill"/>
        </a:ext>
      </dgm:extLst>
    </dgm:pt>
    <dgm:pt modelId="{34C6182A-E95E-4DA5-A0FF-EBB9DCE85581}" type="pres">
      <dgm:prSet presAssocID="{97F7F46B-F1C0-4643-9881-17F467554F23}" presName="spaceRect" presStyleCnt="0"/>
      <dgm:spPr/>
    </dgm:pt>
    <dgm:pt modelId="{E306DDC3-C366-4BD8-9DE5-7135C92C38B8}" type="pres">
      <dgm:prSet presAssocID="{97F7F46B-F1C0-4643-9881-17F467554F23}" presName="textRect" presStyleLbl="revTx" presStyleIdx="1" presStyleCnt="4" custScaleX="80795" custLinFactNeighborX="12395">
        <dgm:presLayoutVars>
          <dgm:chMax val="1"/>
          <dgm:chPref val="1"/>
        </dgm:presLayoutVars>
      </dgm:prSet>
      <dgm:spPr/>
    </dgm:pt>
    <dgm:pt modelId="{BFAE1B7F-E80B-4F7E-BABD-BE63305D7076}" type="pres">
      <dgm:prSet presAssocID="{5DF833D6-638F-4BC7-B935-237ED438BF1C}" presName="sibTrans" presStyleCnt="0"/>
      <dgm:spPr/>
    </dgm:pt>
    <dgm:pt modelId="{C21EBB32-4954-475F-9BBF-4DB7DF774B56}" type="pres">
      <dgm:prSet presAssocID="{C0E64FAD-2793-49A5-83E1-E84CF8F2EFF0}" presName="compNode" presStyleCnt="0"/>
      <dgm:spPr/>
    </dgm:pt>
    <dgm:pt modelId="{839FE25E-F7AC-4447-88E0-BAB25921BEA0}" type="pres">
      <dgm:prSet presAssocID="{C0E64FAD-2793-49A5-83E1-E84CF8F2EFF0}" presName="iconRect" presStyleLbl="node1" presStyleIdx="2" presStyleCnt="4" custLinFactNeighborY="516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First aid kit with solid fill"/>
        </a:ext>
      </dgm:extLst>
    </dgm:pt>
    <dgm:pt modelId="{E7B0981A-7787-4414-B2EA-A77FB0E02C90}" type="pres">
      <dgm:prSet presAssocID="{C0E64FAD-2793-49A5-83E1-E84CF8F2EFF0}" presName="spaceRect" presStyleCnt="0"/>
      <dgm:spPr/>
    </dgm:pt>
    <dgm:pt modelId="{50CB916D-7DD8-4C51-AF97-685935E32117}" type="pres">
      <dgm:prSet presAssocID="{C0E64FAD-2793-49A5-83E1-E84CF8F2EFF0}" presName="textRect" presStyleLbl="revTx" presStyleIdx="2" presStyleCnt="4" custLinFactNeighborX="387" custLinFactNeighborY="12717">
        <dgm:presLayoutVars>
          <dgm:chMax val="1"/>
          <dgm:chPref val="1"/>
        </dgm:presLayoutVars>
      </dgm:prSet>
      <dgm:spPr/>
    </dgm:pt>
    <dgm:pt modelId="{FA3F7989-9B0D-4D8F-993E-BEB0DBCBBF5D}" type="pres">
      <dgm:prSet presAssocID="{E22AB218-AC7B-49F1-8747-A977489B6C4D}" presName="sibTrans" presStyleCnt="0"/>
      <dgm:spPr/>
    </dgm:pt>
    <dgm:pt modelId="{20E0379D-28BB-4B03-9BFB-98240A6F9B22}" type="pres">
      <dgm:prSet presAssocID="{866213C0-A319-47A3-9ABB-0AB8B46F264C}" presName="compNode" presStyleCnt="0"/>
      <dgm:spPr/>
    </dgm:pt>
    <dgm:pt modelId="{136729EA-D88F-4E06-8FC7-0863CBAC9A30}" type="pres">
      <dgm:prSet presAssocID="{866213C0-A319-47A3-9ABB-0AB8B46F264C}" presName="iconRect" presStyleLbl="node1" presStyleIdx="3" presStyleCnt="4" custLinFactNeighborY="344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octor male with solid fill"/>
        </a:ext>
      </dgm:extLst>
    </dgm:pt>
    <dgm:pt modelId="{F7E5671D-F492-4B3D-B4A5-18D396C808AC}" type="pres">
      <dgm:prSet presAssocID="{866213C0-A319-47A3-9ABB-0AB8B46F264C}" presName="spaceRect" presStyleCnt="0"/>
      <dgm:spPr/>
    </dgm:pt>
    <dgm:pt modelId="{3286C264-9CD5-40DC-AF3E-A78E7A5E34B6}" type="pres">
      <dgm:prSet presAssocID="{866213C0-A319-47A3-9ABB-0AB8B46F264C}" presName="textRect" presStyleLbl="revTx" presStyleIdx="3" presStyleCnt="4" custLinFactNeighborY="8092">
        <dgm:presLayoutVars>
          <dgm:chMax val="1"/>
          <dgm:chPref val="1"/>
        </dgm:presLayoutVars>
      </dgm:prSet>
      <dgm:spPr/>
    </dgm:pt>
  </dgm:ptLst>
  <dgm:cxnLst>
    <dgm:cxn modelId="{940C9D02-7CF7-4D74-A84A-ED9CC32D1583}" type="presOf" srcId="{97F7F46B-F1C0-4643-9881-17F467554F23}" destId="{E306DDC3-C366-4BD8-9DE5-7135C92C38B8}" srcOrd="0" destOrd="0" presId="urn:microsoft.com/office/officeart/2018/2/layout/IconLabelList"/>
    <dgm:cxn modelId="{3B68E206-CF89-4DDF-9A7B-6BAAC13BF927}" srcId="{94B4C1A6-E542-4DE5-97D1-B65EFC7DE5A8}" destId="{C0E64FAD-2793-49A5-83E1-E84CF8F2EFF0}" srcOrd="2" destOrd="0" parTransId="{06CC109E-9270-4BA5-85C1-5103E4FB82CC}" sibTransId="{E22AB218-AC7B-49F1-8747-A977489B6C4D}"/>
    <dgm:cxn modelId="{810CEE26-662A-4907-AB95-21C73AAC2B41}" type="presOf" srcId="{CF289EFC-8543-43AB-94CB-4135BA46D490}" destId="{57A1342A-8FC3-4A1D-9596-41D2492E4D93}" srcOrd="0" destOrd="0" presId="urn:microsoft.com/office/officeart/2018/2/layout/IconLabelList"/>
    <dgm:cxn modelId="{CC6E893B-F25B-42E7-B865-D2A96AE9C2F9}" type="presOf" srcId="{866213C0-A319-47A3-9ABB-0AB8B46F264C}" destId="{3286C264-9CD5-40DC-AF3E-A78E7A5E34B6}" srcOrd="0" destOrd="0" presId="urn:microsoft.com/office/officeart/2018/2/layout/IconLabelList"/>
    <dgm:cxn modelId="{8DC40E62-D05B-4831-8877-11BB5EB3C264}" srcId="{94B4C1A6-E542-4DE5-97D1-B65EFC7DE5A8}" destId="{97F7F46B-F1C0-4643-9881-17F467554F23}" srcOrd="1" destOrd="0" parTransId="{188A5229-3F23-46EC-B2A8-91F9E282199B}" sibTransId="{5DF833D6-638F-4BC7-B935-237ED438BF1C}"/>
    <dgm:cxn modelId="{37AFFC44-5533-4CD7-8364-E440C1896FBC}" srcId="{94B4C1A6-E542-4DE5-97D1-B65EFC7DE5A8}" destId="{866213C0-A319-47A3-9ABB-0AB8B46F264C}" srcOrd="3" destOrd="0" parTransId="{368D404C-CA20-4C03-82E8-D097B549694E}" sibTransId="{F9C2D11C-7B46-49B4-9D68-4BB68E3067AA}"/>
    <dgm:cxn modelId="{90D244CF-9FD5-41C1-BA2F-E6E98EAF11A0}" type="presOf" srcId="{94B4C1A6-E542-4DE5-97D1-B65EFC7DE5A8}" destId="{09B5C736-5169-4F84-80DF-F93167470036}" srcOrd="0" destOrd="0" presId="urn:microsoft.com/office/officeart/2018/2/layout/IconLabelList"/>
    <dgm:cxn modelId="{4E8B2EE1-917D-47C1-9495-2E88121AEC0B}" srcId="{94B4C1A6-E542-4DE5-97D1-B65EFC7DE5A8}" destId="{CF289EFC-8543-43AB-94CB-4135BA46D490}" srcOrd="0" destOrd="0" parTransId="{E59B2E1F-BB7E-45D7-913F-1A0C794BC806}" sibTransId="{534EEF9E-43B2-47C9-B43E-E626474772DF}"/>
    <dgm:cxn modelId="{AEA6E7F6-71AD-4A47-940C-03A1061B2277}" type="presOf" srcId="{C0E64FAD-2793-49A5-83E1-E84CF8F2EFF0}" destId="{50CB916D-7DD8-4C51-AF97-685935E32117}" srcOrd="0" destOrd="0" presId="urn:microsoft.com/office/officeart/2018/2/layout/IconLabelList"/>
    <dgm:cxn modelId="{B182D41B-0AF4-48F7-B965-7E3F65986A01}" type="presParOf" srcId="{09B5C736-5169-4F84-80DF-F93167470036}" destId="{127B10FA-914C-4EB5-B0F0-8C5A8015310F}" srcOrd="0" destOrd="0" presId="urn:microsoft.com/office/officeart/2018/2/layout/IconLabelList"/>
    <dgm:cxn modelId="{7D4696AD-8179-4A81-8DF7-EE38E80F0622}" type="presParOf" srcId="{127B10FA-914C-4EB5-B0F0-8C5A8015310F}" destId="{887E3125-7FBC-4B9D-97AE-EFCA8297A83C}" srcOrd="0" destOrd="0" presId="urn:microsoft.com/office/officeart/2018/2/layout/IconLabelList"/>
    <dgm:cxn modelId="{D2942A57-237D-4142-BE5F-71770BAC8722}" type="presParOf" srcId="{127B10FA-914C-4EB5-B0F0-8C5A8015310F}" destId="{594E3995-31DC-4EB8-B5EB-90B5F5028070}" srcOrd="1" destOrd="0" presId="urn:microsoft.com/office/officeart/2018/2/layout/IconLabelList"/>
    <dgm:cxn modelId="{F7EFA1E5-21ED-4669-9368-09ED2035FED9}" type="presParOf" srcId="{127B10FA-914C-4EB5-B0F0-8C5A8015310F}" destId="{57A1342A-8FC3-4A1D-9596-41D2492E4D93}" srcOrd="2" destOrd="0" presId="urn:microsoft.com/office/officeart/2018/2/layout/IconLabelList"/>
    <dgm:cxn modelId="{0DA6EC56-8493-4DE1-9097-3B5475EDDD60}" type="presParOf" srcId="{09B5C736-5169-4F84-80DF-F93167470036}" destId="{ED9726AC-E920-4F15-A0E8-AE0BD8E94850}" srcOrd="1" destOrd="0" presId="urn:microsoft.com/office/officeart/2018/2/layout/IconLabelList"/>
    <dgm:cxn modelId="{130264BC-C818-400B-82EF-6AFFDE75ED13}" type="presParOf" srcId="{09B5C736-5169-4F84-80DF-F93167470036}" destId="{815FCCBA-189B-40D2-A32F-88A4A54F18EB}" srcOrd="2" destOrd="0" presId="urn:microsoft.com/office/officeart/2018/2/layout/IconLabelList"/>
    <dgm:cxn modelId="{17C2B5F8-63DA-48F6-AF71-ECB041C43009}" type="presParOf" srcId="{815FCCBA-189B-40D2-A32F-88A4A54F18EB}" destId="{8D255A88-AB3D-4F17-984A-E0D12F158998}" srcOrd="0" destOrd="0" presId="urn:microsoft.com/office/officeart/2018/2/layout/IconLabelList"/>
    <dgm:cxn modelId="{F4B861A9-BAA4-4DA8-8AFB-F8EC3D3B0999}" type="presParOf" srcId="{815FCCBA-189B-40D2-A32F-88A4A54F18EB}" destId="{34C6182A-E95E-4DA5-A0FF-EBB9DCE85581}" srcOrd="1" destOrd="0" presId="urn:microsoft.com/office/officeart/2018/2/layout/IconLabelList"/>
    <dgm:cxn modelId="{CD062B0F-D9CD-4D76-A976-119FDE93F7C6}" type="presParOf" srcId="{815FCCBA-189B-40D2-A32F-88A4A54F18EB}" destId="{E306DDC3-C366-4BD8-9DE5-7135C92C38B8}" srcOrd="2" destOrd="0" presId="urn:microsoft.com/office/officeart/2018/2/layout/IconLabelList"/>
    <dgm:cxn modelId="{14C40883-A7B7-4614-A9E1-BB7FAF1F04B9}" type="presParOf" srcId="{09B5C736-5169-4F84-80DF-F93167470036}" destId="{BFAE1B7F-E80B-4F7E-BABD-BE63305D7076}" srcOrd="3" destOrd="0" presId="urn:microsoft.com/office/officeart/2018/2/layout/IconLabelList"/>
    <dgm:cxn modelId="{3B3B542D-56B1-453E-A86D-2D34E1BF822B}" type="presParOf" srcId="{09B5C736-5169-4F84-80DF-F93167470036}" destId="{C21EBB32-4954-475F-9BBF-4DB7DF774B56}" srcOrd="4" destOrd="0" presId="urn:microsoft.com/office/officeart/2018/2/layout/IconLabelList"/>
    <dgm:cxn modelId="{5DA49606-06E7-4254-8E88-FB725E7EAFCF}" type="presParOf" srcId="{C21EBB32-4954-475F-9BBF-4DB7DF774B56}" destId="{839FE25E-F7AC-4447-88E0-BAB25921BEA0}" srcOrd="0" destOrd="0" presId="urn:microsoft.com/office/officeart/2018/2/layout/IconLabelList"/>
    <dgm:cxn modelId="{D4A9B972-5B8F-480F-BD63-AACCADBF88C4}" type="presParOf" srcId="{C21EBB32-4954-475F-9BBF-4DB7DF774B56}" destId="{E7B0981A-7787-4414-B2EA-A77FB0E02C90}" srcOrd="1" destOrd="0" presId="urn:microsoft.com/office/officeart/2018/2/layout/IconLabelList"/>
    <dgm:cxn modelId="{50C40BB3-6D4E-4FD0-BECB-AA8B0DA282DF}" type="presParOf" srcId="{C21EBB32-4954-475F-9BBF-4DB7DF774B56}" destId="{50CB916D-7DD8-4C51-AF97-685935E32117}" srcOrd="2" destOrd="0" presId="urn:microsoft.com/office/officeart/2018/2/layout/IconLabelList"/>
    <dgm:cxn modelId="{353155D6-EBA0-4707-B796-0CC0750138A5}" type="presParOf" srcId="{09B5C736-5169-4F84-80DF-F93167470036}" destId="{FA3F7989-9B0D-4D8F-993E-BEB0DBCBBF5D}" srcOrd="5" destOrd="0" presId="urn:microsoft.com/office/officeart/2018/2/layout/IconLabelList"/>
    <dgm:cxn modelId="{3C62E3D6-216C-494E-8EA7-7A117BD47846}" type="presParOf" srcId="{09B5C736-5169-4F84-80DF-F93167470036}" destId="{20E0379D-28BB-4B03-9BFB-98240A6F9B22}" srcOrd="6" destOrd="0" presId="urn:microsoft.com/office/officeart/2018/2/layout/IconLabelList"/>
    <dgm:cxn modelId="{C2CCC8AE-5A66-42B3-8D47-C91D8E879257}" type="presParOf" srcId="{20E0379D-28BB-4B03-9BFB-98240A6F9B22}" destId="{136729EA-D88F-4E06-8FC7-0863CBAC9A30}" srcOrd="0" destOrd="0" presId="urn:microsoft.com/office/officeart/2018/2/layout/IconLabelList"/>
    <dgm:cxn modelId="{464E0F78-9FD2-436C-8A8B-DBA1D8F027D4}" type="presParOf" srcId="{20E0379D-28BB-4B03-9BFB-98240A6F9B22}" destId="{F7E5671D-F492-4B3D-B4A5-18D396C808AC}" srcOrd="1" destOrd="0" presId="urn:microsoft.com/office/officeart/2018/2/layout/IconLabelList"/>
    <dgm:cxn modelId="{6B993CE8-3B4F-4657-95C0-6770B0B5BABB}" type="presParOf" srcId="{20E0379D-28BB-4B03-9BFB-98240A6F9B22}" destId="{3286C264-9CD5-40DC-AF3E-A78E7A5E34B6}"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529C48-4D5A-4F14-9ACE-EE0AC6B2CBB2}"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US"/>
        </a:p>
      </dgm:t>
    </dgm:pt>
    <dgm:pt modelId="{29F10F57-B41B-43DD-89A3-272AF1782DD5}">
      <dgm:prSet phldrT="[Text]" custT="1"/>
      <dgm:spPr>
        <a:xfrm>
          <a:off x="2242050" y="1265142"/>
          <a:ext cx="1339440" cy="1338539"/>
        </a:xfrm>
        <a:prstGeom prst="ellipse">
          <a:avLst/>
        </a:prstGeom>
      </dgm:spPr>
      <dgm:t>
        <a:bodyPr/>
        <a:lstStyle/>
        <a:p>
          <a:pPr>
            <a:buNone/>
          </a:pPr>
          <a:r>
            <a:rPr lang="en-US" sz="2800" b="1">
              <a:latin typeface="Garamond" panose="02020404030301010803"/>
              <a:ea typeface="+mn-ea"/>
              <a:cs typeface="+mn-cs"/>
            </a:rPr>
            <a:t>Operating Income</a:t>
          </a:r>
        </a:p>
        <a:p>
          <a:pPr>
            <a:buNone/>
          </a:pPr>
          <a:r>
            <a:rPr lang="en-US" sz="2800" b="1">
              <a:latin typeface="Garamond" panose="02020404030301010803"/>
              <a:ea typeface="+mn-ea"/>
              <a:cs typeface="+mn-cs"/>
            </a:rPr>
            <a:t>$471,276</a:t>
          </a:r>
        </a:p>
      </dgm:t>
    </dgm:pt>
    <dgm:pt modelId="{60E4C559-1404-4874-8830-C45EE7318F4E}" type="parTrans" cxnId="{59153216-5D4C-4A11-B8E6-1E50585632D7}">
      <dgm:prSet/>
      <dgm:spPr/>
      <dgm:t>
        <a:bodyPr/>
        <a:lstStyle/>
        <a:p>
          <a:endParaRPr lang="en-US" sz="1600"/>
        </a:p>
      </dgm:t>
    </dgm:pt>
    <dgm:pt modelId="{AD995AC7-941B-4DE8-9E1F-D68A80AED3EF}" type="sibTrans" cxnId="{59153216-5D4C-4A11-B8E6-1E50585632D7}">
      <dgm:prSet/>
      <dgm:spPr/>
      <dgm:t>
        <a:bodyPr/>
        <a:lstStyle/>
        <a:p>
          <a:endParaRPr lang="en-US" sz="1600"/>
        </a:p>
      </dgm:t>
    </dgm:pt>
    <dgm:pt modelId="{6B224E9F-F594-4E35-9C22-C5564DC4D736}">
      <dgm:prSet phldrT="[Text]" custT="1"/>
      <dgm:spPr>
        <a:xfrm>
          <a:off x="2242050" y="-132715"/>
          <a:ext cx="1339440" cy="1338539"/>
        </a:xfrm>
        <a:prstGeom prst="ellipse">
          <a:avLst/>
        </a:prstGeom>
      </dgm:spPr>
      <dgm:t>
        <a:bodyPr/>
        <a:lstStyle/>
        <a:p>
          <a:pPr>
            <a:buNone/>
          </a:pPr>
          <a:r>
            <a:rPr lang="en-US" sz="2800" b="1">
              <a:latin typeface="Garamond" panose="02020404030301010803"/>
              <a:ea typeface="+mn-ea"/>
              <a:cs typeface="+mn-cs"/>
            </a:rPr>
            <a:t>Balance Sheet Metrics</a:t>
          </a:r>
        </a:p>
      </dgm:t>
    </dgm:pt>
    <dgm:pt modelId="{1E68CD20-DFBA-4727-AB21-DEE11995E4C0}" type="parTrans" cxnId="{FD0AB7F4-418D-4C57-A7E1-8CECFD3D21F0}">
      <dgm:prSet custT="1"/>
      <dgm:spPr>
        <a:xfrm rot="16200000">
          <a:off x="2882111" y="1218718"/>
          <a:ext cx="59318" cy="33529"/>
        </a:xfrm>
        <a:custGeom>
          <a:avLst/>
          <a:gdLst/>
          <a:ahLst/>
          <a:cxnLst/>
          <a:rect l="0" t="0" r="0" b="0"/>
          <a:pathLst>
            <a:path>
              <a:moveTo>
                <a:pt x="0" y="16764"/>
              </a:moveTo>
              <a:lnTo>
                <a:pt x="59318" y="16764"/>
              </a:lnTo>
            </a:path>
          </a:pathLst>
        </a:custGeom>
      </dgm:spPr>
      <dgm:t>
        <a:bodyPr/>
        <a:lstStyle/>
        <a:p>
          <a:pPr>
            <a:buNone/>
          </a:pPr>
          <a:endParaRPr lang="en-US" sz="1600">
            <a:solidFill>
              <a:sysClr val="windowText" lastClr="000000">
                <a:hueOff val="0"/>
                <a:satOff val="0"/>
                <a:lumOff val="0"/>
                <a:alphaOff val="0"/>
              </a:sysClr>
            </a:solidFill>
            <a:latin typeface="Garamond" panose="02020404030301010803"/>
            <a:ea typeface="+mn-ea"/>
            <a:cs typeface="+mn-cs"/>
          </a:endParaRPr>
        </a:p>
      </dgm:t>
    </dgm:pt>
    <dgm:pt modelId="{4604440B-DB91-47E3-AA92-0AE543A444D4}" type="sibTrans" cxnId="{FD0AB7F4-418D-4C57-A7E1-8CECFD3D21F0}">
      <dgm:prSet/>
      <dgm:spPr/>
      <dgm:t>
        <a:bodyPr/>
        <a:lstStyle/>
        <a:p>
          <a:endParaRPr lang="en-US" sz="1600"/>
        </a:p>
      </dgm:t>
    </dgm:pt>
    <dgm:pt modelId="{3A38A80E-5A6C-4D28-B752-73F87C4C0C0B}">
      <dgm:prSet phldrT="[Text]" custT="1"/>
      <dgm:spPr>
        <a:xfrm>
          <a:off x="3452630" y="1964070"/>
          <a:ext cx="1339440" cy="1338539"/>
        </a:xfrm>
        <a:prstGeom prst="ellipse">
          <a:avLst/>
        </a:prstGeom>
      </dgm:spPr>
      <dgm:t>
        <a:bodyPr/>
        <a:lstStyle/>
        <a:p>
          <a:pPr>
            <a:buNone/>
          </a:pPr>
          <a:r>
            <a:rPr lang="en-US" sz="2800" b="1">
              <a:latin typeface="Garamond" panose="02020404030301010803"/>
              <a:ea typeface="+mn-ea"/>
              <a:cs typeface="+mn-cs"/>
            </a:rPr>
            <a:t>Outpatient Revenues</a:t>
          </a:r>
        </a:p>
      </dgm:t>
    </dgm:pt>
    <dgm:pt modelId="{25371402-7733-4D85-A273-0140C9057B05}" type="parTrans" cxnId="{80E60838-99A6-4AD7-B2E8-CDBE3B3F84D6}">
      <dgm:prSet custT="1"/>
      <dgm:spPr>
        <a:xfrm rot="1800000">
          <a:off x="3487739" y="2267111"/>
          <a:ext cx="58642" cy="33529"/>
        </a:xfrm>
        <a:custGeom>
          <a:avLst/>
          <a:gdLst/>
          <a:ahLst/>
          <a:cxnLst/>
          <a:rect l="0" t="0" r="0" b="0"/>
          <a:pathLst>
            <a:path>
              <a:moveTo>
                <a:pt x="0" y="16764"/>
              </a:moveTo>
              <a:lnTo>
                <a:pt x="58642" y="16764"/>
              </a:lnTo>
            </a:path>
          </a:pathLst>
        </a:custGeom>
      </dgm:spPr>
      <dgm:t>
        <a:bodyPr/>
        <a:lstStyle/>
        <a:p>
          <a:pPr>
            <a:buNone/>
          </a:pPr>
          <a:endParaRPr lang="en-US" sz="1600">
            <a:solidFill>
              <a:sysClr val="windowText" lastClr="000000">
                <a:hueOff val="0"/>
                <a:satOff val="0"/>
                <a:lumOff val="0"/>
                <a:alphaOff val="0"/>
              </a:sysClr>
            </a:solidFill>
            <a:latin typeface="Garamond" panose="02020404030301010803"/>
            <a:ea typeface="+mn-ea"/>
            <a:cs typeface="+mn-cs"/>
          </a:endParaRPr>
        </a:p>
      </dgm:t>
    </dgm:pt>
    <dgm:pt modelId="{FE399043-E4BA-4BC9-8865-DE45D74E0CC7}" type="sibTrans" cxnId="{80E60838-99A6-4AD7-B2E8-CDBE3B3F84D6}">
      <dgm:prSet/>
      <dgm:spPr/>
      <dgm:t>
        <a:bodyPr/>
        <a:lstStyle/>
        <a:p>
          <a:endParaRPr lang="en-US" sz="1600"/>
        </a:p>
      </dgm:t>
    </dgm:pt>
    <dgm:pt modelId="{E0C685FE-0899-4EBA-865E-A3A1EB379E2E}">
      <dgm:prSet phldrT="[Text]" custT="1"/>
      <dgm:spPr>
        <a:xfrm>
          <a:off x="970111" y="1939168"/>
          <a:ext cx="1462158" cy="1388343"/>
        </a:xfrm>
        <a:prstGeom prst="ellipse">
          <a:avLst/>
        </a:prstGeom>
      </dgm:spPr>
      <dgm:t>
        <a:bodyPr/>
        <a:lstStyle/>
        <a:p>
          <a:pPr>
            <a:buNone/>
          </a:pPr>
          <a:r>
            <a:rPr lang="en-US" sz="2800" b="1">
              <a:latin typeface="Garamond" panose="02020404030301010803"/>
              <a:ea typeface="+mn-ea"/>
              <a:cs typeface="+mn-cs"/>
            </a:rPr>
            <a:t>Expense Variances</a:t>
          </a:r>
        </a:p>
      </dgm:t>
    </dgm:pt>
    <dgm:pt modelId="{24AFD0BE-F0B7-4B16-9DD1-60EFCA88D5D5}" type="parTrans" cxnId="{C94B6F8C-21B5-4262-B933-BDFAD568E6CD}">
      <dgm:prSet custT="1"/>
      <dgm:spPr>
        <a:xfrm rot="9000000">
          <a:off x="2325392" y="2254187"/>
          <a:ext cx="6946" cy="33529"/>
        </a:xfrm>
        <a:custGeom>
          <a:avLst/>
          <a:gdLst/>
          <a:ahLst/>
          <a:cxnLst/>
          <a:rect l="0" t="0" r="0" b="0"/>
          <a:pathLst>
            <a:path>
              <a:moveTo>
                <a:pt x="0" y="16764"/>
              </a:moveTo>
              <a:lnTo>
                <a:pt x="6946" y="16764"/>
              </a:lnTo>
            </a:path>
          </a:pathLst>
        </a:custGeom>
      </dgm:spPr>
      <dgm:t>
        <a:bodyPr/>
        <a:lstStyle/>
        <a:p>
          <a:pPr>
            <a:buNone/>
          </a:pPr>
          <a:endParaRPr lang="en-US" sz="1600">
            <a:solidFill>
              <a:sysClr val="windowText" lastClr="000000">
                <a:hueOff val="0"/>
                <a:satOff val="0"/>
                <a:lumOff val="0"/>
                <a:alphaOff val="0"/>
              </a:sysClr>
            </a:solidFill>
            <a:latin typeface="Garamond" panose="02020404030301010803"/>
            <a:ea typeface="+mn-ea"/>
            <a:cs typeface="+mn-cs"/>
          </a:endParaRPr>
        </a:p>
      </dgm:t>
    </dgm:pt>
    <dgm:pt modelId="{573AE97B-8B84-47BC-A21A-EB2B41F3BE89}" type="sibTrans" cxnId="{C94B6F8C-21B5-4262-B933-BDFAD568E6CD}">
      <dgm:prSet/>
      <dgm:spPr/>
      <dgm:t>
        <a:bodyPr/>
        <a:lstStyle/>
        <a:p>
          <a:endParaRPr lang="en-US" sz="1600"/>
        </a:p>
      </dgm:t>
    </dgm:pt>
    <dgm:pt modelId="{54C7EFFB-33B3-4E5C-8D8E-48389FD40FE0}" type="pres">
      <dgm:prSet presAssocID="{BA529C48-4D5A-4F14-9ACE-EE0AC6B2CBB2}" presName="cycle" presStyleCnt="0">
        <dgm:presLayoutVars>
          <dgm:chMax val="1"/>
          <dgm:dir/>
          <dgm:animLvl val="ctr"/>
          <dgm:resizeHandles val="exact"/>
        </dgm:presLayoutVars>
      </dgm:prSet>
      <dgm:spPr/>
    </dgm:pt>
    <dgm:pt modelId="{C8ABDEDF-0176-46C2-B09C-B8FF86C64F00}" type="pres">
      <dgm:prSet presAssocID="{29F10F57-B41B-43DD-89A3-272AF1782DD5}" presName="centerShape" presStyleLbl="node0" presStyleIdx="0" presStyleCnt="1" custScaleX="124789" custScaleY="124705"/>
      <dgm:spPr/>
    </dgm:pt>
    <dgm:pt modelId="{01E972C3-FF97-4C58-8AFA-83CE45D92EC0}" type="pres">
      <dgm:prSet presAssocID="{1E68CD20-DFBA-4727-AB21-DEE11995E4C0}" presName="Name9" presStyleLbl="parChTrans1D2" presStyleIdx="0" presStyleCnt="3"/>
      <dgm:spPr/>
    </dgm:pt>
    <dgm:pt modelId="{9CDEFD93-0985-493D-98F3-227A418FC839}" type="pres">
      <dgm:prSet presAssocID="{1E68CD20-DFBA-4727-AB21-DEE11995E4C0}" presName="connTx" presStyleLbl="parChTrans1D2" presStyleIdx="0" presStyleCnt="3"/>
      <dgm:spPr/>
    </dgm:pt>
    <dgm:pt modelId="{422D4555-12C3-46F6-BD25-C8D208801743}" type="pres">
      <dgm:prSet presAssocID="{6B224E9F-F594-4E35-9C22-C5564DC4D736}" presName="node" presStyleLbl="node1" presStyleIdx="0" presStyleCnt="3" custScaleX="124789" custScaleY="124705">
        <dgm:presLayoutVars>
          <dgm:bulletEnabled val="1"/>
        </dgm:presLayoutVars>
      </dgm:prSet>
      <dgm:spPr/>
    </dgm:pt>
    <dgm:pt modelId="{379076B9-B627-4E6B-A6DE-729CF9496EAE}" type="pres">
      <dgm:prSet presAssocID="{25371402-7733-4D85-A273-0140C9057B05}" presName="Name9" presStyleLbl="parChTrans1D2" presStyleIdx="1" presStyleCnt="3"/>
      <dgm:spPr/>
    </dgm:pt>
    <dgm:pt modelId="{514EDFD3-BFE6-46E6-8F9C-415905404AF2}" type="pres">
      <dgm:prSet presAssocID="{25371402-7733-4D85-A273-0140C9057B05}" presName="connTx" presStyleLbl="parChTrans1D2" presStyleIdx="1" presStyleCnt="3"/>
      <dgm:spPr/>
    </dgm:pt>
    <dgm:pt modelId="{BD329B8B-F136-4FD9-84B5-47A83C9B2F5C}" type="pres">
      <dgm:prSet presAssocID="{3A38A80E-5A6C-4D28-B752-73F87C4C0C0B}" presName="node" presStyleLbl="node1" presStyleIdx="1" presStyleCnt="3" custScaleX="124789" custScaleY="124705">
        <dgm:presLayoutVars>
          <dgm:bulletEnabled val="1"/>
        </dgm:presLayoutVars>
      </dgm:prSet>
      <dgm:spPr/>
    </dgm:pt>
    <dgm:pt modelId="{E74B62B8-6E52-4447-8EA3-BDBE93C98CA2}" type="pres">
      <dgm:prSet presAssocID="{24AFD0BE-F0B7-4B16-9DD1-60EFCA88D5D5}" presName="Name9" presStyleLbl="parChTrans1D2" presStyleIdx="2" presStyleCnt="3"/>
      <dgm:spPr/>
    </dgm:pt>
    <dgm:pt modelId="{8DC6603B-C0C8-4B4E-BC65-F27DD9BDC3A8}" type="pres">
      <dgm:prSet presAssocID="{24AFD0BE-F0B7-4B16-9DD1-60EFCA88D5D5}" presName="connTx" presStyleLbl="parChTrans1D2" presStyleIdx="2" presStyleCnt="3"/>
      <dgm:spPr/>
    </dgm:pt>
    <dgm:pt modelId="{4EDFE10A-CF71-412E-988E-4C3712F23222}" type="pres">
      <dgm:prSet presAssocID="{E0C685FE-0899-4EBA-865E-A3A1EB379E2E}" presName="node" presStyleLbl="node1" presStyleIdx="2" presStyleCnt="3" custScaleX="136222" custScaleY="129345">
        <dgm:presLayoutVars>
          <dgm:bulletEnabled val="1"/>
        </dgm:presLayoutVars>
      </dgm:prSet>
      <dgm:spPr/>
    </dgm:pt>
  </dgm:ptLst>
  <dgm:cxnLst>
    <dgm:cxn modelId="{72F6AD01-EBD3-4FB8-A3AE-93AC7177BBC3}" type="presOf" srcId="{24AFD0BE-F0B7-4B16-9DD1-60EFCA88D5D5}" destId="{8DC6603B-C0C8-4B4E-BC65-F27DD9BDC3A8}" srcOrd="1" destOrd="0" presId="urn:microsoft.com/office/officeart/2005/8/layout/radial1"/>
    <dgm:cxn modelId="{D620F505-B0AF-4312-9018-1825601A7DF5}" type="presOf" srcId="{3A38A80E-5A6C-4D28-B752-73F87C4C0C0B}" destId="{BD329B8B-F136-4FD9-84B5-47A83C9B2F5C}" srcOrd="0" destOrd="0" presId="urn:microsoft.com/office/officeart/2005/8/layout/radial1"/>
    <dgm:cxn modelId="{CEFC1006-5755-4C46-8592-71E077A2DFD6}" type="presOf" srcId="{29F10F57-B41B-43DD-89A3-272AF1782DD5}" destId="{C8ABDEDF-0176-46C2-B09C-B8FF86C64F00}" srcOrd="0" destOrd="0" presId="urn:microsoft.com/office/officeart/2005/8/layout/radial1"/>
    <dgm:cxn modelId="{73C09B08-3C0D-4046-8ADA-2AA37E943DCF}" type="presOf" srcId="{E0C685FE-0899-4EBA-865E-A3A1EB379E2E}" destId="{4EDFE10A-CF71-412E-988E-4C3712F23222}" srcOrd="0" destOrd="0" presId="urn:microsoft.com/office/officeart/2005/8/layout/radial1"/>
    <dgm:cxn modelId="{3CAF4110-01F9-4A17-B7F6-C323446B1054}" type="presOf" srcId="{25371402-7733-4D85-A273-0140C9057B05}" destId="{379076B9-B627-4E6B-A6DE-729CF9496EAE}" srcOrd="0" destOrd="0" presId="urn:microsoft.com/office/officeart/2005/8/layout/radial1"/>
    <dgm:cxn modelId="{59153216-5D4C-4A11-B8E6-1E50585632D7}" srcId="{BA529C48-4D5A-4F14-9ACE-EE0AC6B2CBB2}" destId="{29F10F57-B41B-43DD-89A3-272AF1782DD5}" srcOrd="0" destOrd="0" parTransId="{60E4C559-1404-4874-8830-C45EE7318F4E}" sibTransId="{AD995AC7-941B-4DE8-9E1F-D68A80AED3EF}"/>
    <dgm:cxn modelId="{80E60838-99A6-4AD7-B2E8-CDBE3B3F84D6}" srcId="{29F10F57-B41B-43DD-89A3-272AF1782DD5}" destId="{3A38A80E-5A6C-4D28-B752-73F87C4C0C0B}" srcOrd="1" destOrd="0" parTransId="{25371402-7733-4D85-A273-0140C9057B05}" sibTransId="{FE399043-E4BA-4BC9-8865-DE45D74E0CC7}"/>
    <dgm:cxn modelId="{4ABF0D51-C8AE-40DD-AD64-FF2F39139970}" type="presOf" srcId="{BA529C48-4D5A-4F14-9ACE-EE0AC6B2CBB2}" destId="{54C7EFFB-33B3-4E5C-8D8E-48389FD40FE0}" srcOrd="0" destOrd="0" presId="urn:microsoft.com/office/officeart/2005/8/layout/radial1"/>
    <dgm:cxn modelId="{16641777-9B49-4E72-8338-E924A5C409F4}" type="presOf" srcId="{6B224E9F-F594-4E35-9C22-C5564DC4D736}" destId="{422D4555-12C3-46F6-BD25-C8D208801743}" srcOrd="0" destOrd="0" presId="urn:microsoft.com/office/officeart/2005/8/layout/radial1"/>
    <dgm:cxn modelId="{C94B6F8C-21B5-4262-B933-BDFAD568E6CD}" srcId="{29F10F57-B41B-43DD-89A3-272AF1782DD5}" destId="{E0C685FE-0899-4EBA-865E-A3A1EB379E2E}" srcOrd="2" destOrd="0" parTransId="{24AFD0BE-F0B7-4B16-9DD1-60EFCA88D5D5}" sibTransId="{573AE97B-8B84-47BC-A21A-EB2B41F3BE89}"/>
    <dgm:cxn modelId="{93E79595-8082-4EDD-9A14-6EB7DEC70A9C}" type="presOf" srcId="{1E68CD20-DFBA-4727-AB21-DEE11995E4C0}" destId="{9CDEFD93-0985-493D-98F3-227A418FC839}" srcOrd="1" destOrd="0" presId="urn:microsoft.com/office/officeart/2005/8/layout/radial1"/>
    <dgm:cxn modelId="{7683F3A9-0435-4083-9D7A-36E3AACB26C3}" type="presOf" srcId="{1E68CD20-DFBA-4727-AB21-DEE11995E4C0}" destId="{01E972C3-FF97-4C58-8AFA-83CE45D92EC0}" srcOrd="0" destOrd="0" presId="urn:microsoft.com/office/officeart/2005/8/layout/radial1"/>
    <dgm:cxn modelId="{54054DD2-75C1-4DC2-9813-AD326AA7296C}" type="presOf" srcId="{25371402-7733-4D85-A273-0140C9057B05}" destId="{514EDFD3-BFE6-46E6-8F9C-415905404AF2}" srcOrd="1" destOrd="0" presId="urn:microsoft.com/office/officeart/2005/8/layout/radial1"/>
    <dgm:cxn modelId="{D01607D9-463A-4EDB-B401-7C40829FB7D6}" type="presOf" srcId="{24AFD0BE-F0B7-4B16-9DD1-60EFCA88D5D5}" destId="{E74B62B8-6E52-4447-8EA3-BDBE93C98CA2}" srcOrd="0" destOrd="0" presId="urn:microsoft.com/office/officeart/2005/8/layout/radial1"/>
    <dgm:cxn modelId="{FD0AB7F4-418D-4C57-A7E1-8CECFD3D21F0}" srcId="{29F10F57-B41B-43DD-89A3-272AF1782DD5}" destId="{6B224E9F-F594-4E35-9C22-C5564DC4D736}" srcOrd="0" destOrd="0" parTransId="{1E68CD20-DFBA-4727-AB21-DEE11995E4C0}" sibTransId="{4604440B-DB91-47E3-AA92-0AE543A444D4}"/>
    <dgm:cxn modelId="{B63D2EFA-8856-47DC-8922-3B051FFDAD26}" type="presParOf" srcId="{54C7EFFB-33B3-4E5C-8D8E-48389FD40FE0}" destId="{C8ABDEDF-0176-46C2-B09C-B8FF86C64F00}" srcOrd="0" destOrd="0" presId="urn:microsoft.com/office/officeart/2005/8/layout/radial1"/>
    <dgm:cxn modelId="{E66050A1-F296-4F84-80AA-4EDF8C901727}" type="presParOf" srcId="{54C7EFFB-33B3-4E5C-8D8E-48389FD40FE0}" destId="{01E972C3-FF97-4C58-8AFA-83CE45D92EC0}" srcOrd="1" destOrd="0" presId="urn:microsoft.com/office/officeart/2005/8/layout/radial1"/>
    <dgm:cxn modelId="{84F04231-B6D4-4142-8B1B-CBFF02511D07}" type="presParOf" srcId="{01E972C3-FF97-4C58-8AFA-83CE45D92EC0}" destId="{9CDEFD93-0985-493D-98F3-227A418FC839}" srcOrd="0" destOrd="0" presId="urn:microsoft.com/office/officeart/2005/8/layout/radial1"/>
    <dgm:cxn modelId="{CF44AC79-6A76-46FA-A6E5-379AC6D6168F}" type="presParOf" srcId="{54C7EFFB-33B3-4E5C-8D8E-48389FD40FE0}" destId="{422D4555-12C3-46F6-BD25-C8D208801743}" srcOrd="2" destOrd="0" presId="urn:microsoft.com/office/officeart/2005/8/layout/radial1"/>
    <dgm:cxn modelId="{51D20CF7-641E-47FE-9F78-47AC8828C2E3}" type="presParOf" srcId="{54C7EFFB-33B3-4E5C-8D8E-48389FD40FE0}" destId="{379076B9-B627-4E6B-A6DE-729CF9496EAE}" srcOrd="3" destOrd="0" presId="urn:microsoft.com/office/officeart/2005/8/layout/radial1"/>
    <dgm:cxn modelId="{12694E53-4ED7-4D11-9995-6B01D0D33AD7}" type="presParOf" srcId="{379076B9-B627-4E6B-A6DE-729CF9496EAE}" destId="{514EDFD3-BFE6-46E6-8F9C-415905404AF2}" srcOrd="0" destOrd="0" presId="urn:microsoft.com/office/officeart/2005/8/layout/radial1"/>
    <dgm:cxn modelId="{F3BED911-7435-4C8A-837C-73AE1F7712C6}" type="presParOf" srcId="{54C7EFFB-33B3-4E5C-8D8E-48389FD40FE0}" destId="{BD329B8B-F136-4FD9-84B5-47A83C9B2F5C}" srcOrd="4" destOrd="0" presId="urn:microsoft.com/office/officeart/2005/8/layout/radial1"/>
    <dgm:cxn modelId="{95207CC1-60F6-47F2-ADEB-A3BB42712726}" type="presParOf" srcId="{54C7EFFB-33B3-4E5C-8D8E-48389FD40FE0}" destId="{E74B62B8-6E52-4447-8EA3-BDBE93C98CA2}" srcOrd="5" destOrd="0" presId="urn:microsoft.com/office/officeart/2005/8/layout/radial1"/>
    <dgm:cxn modelId="{0B4D6398-7970-4862-AEBA-9B6B5E3A1849}" type="presParOf" srcId="{E74B62B8-6E52-4447-8EA3-BDBE93C98CA2}" destId="{8DC6603B-C0C8-4B4E-BC65-F27DD9BDC3A8}" srcOrd="0" destOrd="0" presId="urn:microsoft.com/office/officeart/2005/8/layout/radial1"/>
    <dgm:cxn modelId="{58828656-7EB6-48C4-B2E0-737B5DB1D166}" type="presParOf" srcId="{54C7EFFB-33B3-4E5C-8D8E-48389FD40FE0}" destId="{4EDFE10A-CF71-412E-988E-4C3712F23222}" srcOrd="6"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56D4D3-F230-491F-82B1-8AEA0521CE5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25AEDDF-F484-4B05-84E9-C2091684162F}">
      <dgm:prSet custT="1"/>
      <dgm:spPr/>
      <dgm:t>
        <a:bodyPr/>
        <a:lstStyle/>
        <a:p>
          <a:pPr>
            <a:lnSpc>
              <a:spcPct val="100000"/>
            </a:lnSpc>
          </a:pPr>
          <a:r>
            <a:rPr lang="en-US" sz="1800"/>
            <a:t>Janis </a:t>
          </a:r>
          <a:r>
            <a:rPr lang="en-US" sz="1800" err="1"/>
            <a:t>Tupesis</a:t>
          </a:r>
          <a:r>
            <a:rPr lang="en-US" sz="1800"/>
            <a:t>, MD, Emergency Medicine, SWEA, Active</a:t>
          </a:r>
          <a:endParaRPr lang="en-US" sz="1800">
            <a:latin typeface="Arimo" panose="020B0604020202020204" charset="0"/>
            <a:ea typeface="Arimo" panose="020B0604020202020204" charset="0"/>
            <a:cs typeface="Arimo" panose="020B0604020202020204" charset="0"/>
          </a:endParaRPr>
        </a:p>
      </dgm:t>
    </dgm:pt>
    <dgm:pt modelId="{7932F34D-3BF9-4ECC-9891-2175938E238C}" type="parTrans" cxnId="{09BA50A1-F5FC-4782-9943-5134D91000ED}">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94351942-FCB1-4E8A-824E-40A9189B89D6}" type="sibTrans" cxnId="{09BA50A1-F5FC-4782-9943-5134D91000ED}">
      <dgm:prSet/>
      <dgm:spPr/>
      <dgm:t>
        <a:bodyPr/>
        <a:lstStyle/>
        <a:p>
          <a:pPr>
            <a:lnSpc>
              <a:spcPct val="100000"/>
            </a:lnSpc>
          </a:pPr>
          <a:endParaRPr lang="en-US" sz="1800">
            <a:latin typeface="Arimo" panose="020B0604020202020204" charset="0"/>
            <a:ea typeface="Arimo" panose="020B0604020202020204" charset="0"/>
            <a:cs typeface="Arimo" panose="020B0604020202020204" charset="0"/>
          </a:endParaRPr>
        </a:p>
      </dgm:t>
    </dgm:pt>
    <dgm:pt modelId="{FC8875D4-7461-44AC-A306-1746440C091C}">
      <dgm:prSet custT="1"/>
      <dgm:spPr/>
      <dgm:t>
        <a:bodyPr/>
        <a:lstStyle/>
        <a:p>
          <a:pPr>
            <a:buFont typeface="+mj-lt"/>
            <a:buAutoNum type="arabicPeriod"/>
          </a:pPr>
          <a:r>
            <a:rPr lang="en-US" sz="1800" err="1"/>
            <a:t>Pupinder</a:t>
          </a:r>
          <a:r>
            <a:rPr lang="en-US" sz="1800"/>
            <a:t> </a:t>
          </a:r>
          <a:r>
            <a:rPr lang="en-US" sz="1800" err="1"/>
            <a:t>Jaswal</a:t>
          </a:r>
          <a:r>
            <a:rPr lang="en-US" sz="1800"/>
            <a:t>, MD, Radiology, Madison Radiology, Courtesy</a:t>
          </a:r>
        </a:p>
      </dgm:t>
    </dgm:pt>
    <dgm:pt modelId="{5DF9AA92-CA87-4F72-9B33-9C98FC5F5671}" type="parTrans" cxnId="{1F86A7F3-3C83-4631-AABA-C2795CA23113}">
      <dgm:prSet/>
      <dgm:spPr/>
      <dgm:t>
        <a:bodyPr/>
        <a:lstStyle/>
        <a:p>
          <a:endParaRPr lang="en-US" sz="1800"/>
        </a:p>
      </dgm:t>
    </dgm:pt>
    <dgm:pt modelId="{9E7A61A0-D3CF-491E-B664-FDC753D7903C}" type="sibTrans" cxnId="{1F86A7F3-3C83-4631-AABA-C2795CA23113}">
      <dgm:prSet/>
      <dgm:spPr/>
      <dgm:t>
        <a:bodyPr/>
        <a:lstStyle/>
        <a:p>
          <a:endParaRPr lang="en-US" sz="1800"/>
        </a:p>
      </dgm:t>
    </dgm:pt>
    <dgm:pt modelId="{2EDE177E-BA21-420A-8BA8-0BCB930A81A1}">
      <dgm:prSet custT="1"/>
      <dgm:spPr/>
      <dgm:t>
        <a:bodyPr/>
        <a:lstStyle/>
        <a:p>
          <a:pPr>
            <a:buFont typeface="+mj-lt"/>
            <a:buAutoNum type="arabicPeriod"/>
          </a:pPr>
          <a:r>
            <a:rPr lang="en-US" sz="1800"/>
            <a:t>Yoginder Vaid, MD, Radiology, Madison Radiology, Courtesy</a:t>
          </a:r>
        </a:p>
      </dgm:t>
    </dgm:pt>
    <dgm:pt modelId="{A93B7E9D-F481-4A10-AFB9-3716AF86262B}" type="parTrans" cxnId="{383F3FA9-0919-4BE2-8C77-606CC4E5536B}">
      <dgm:prSet/>
      <dgm:spPr/>
      <dgm:t>
        <a:bodyPr/>
        <a:lstStyle/>
        <a:p>
          <a:endParaRPr lang="en-US" sz="1800"/>
        </a:p>
      </dgm:t>
    </dgm:pt>
    <dgm:pt modelId="{7A04128B-79ED-4EEF-8F41-CEE9224CEBE1}" type="sibTrans" cxnId="{383F3FA9-0919-4BE2-8C77-606CC4E5536B}">
      <dgm:prSet/>
      <dgm:spPr/>
      <dgm:t>
        <a:bodyPr/>
        <a:lstStyle/>
        <a:p>
          <a:endParaRPr lang="en-US" sz="1800"/>
        </a:p>
      </dgm:t>
    </dgm:pt>
    <dgm:pt modelId="{B090539C-410D-4910-BA1A-6492B20795C1}">
      <dgm:prSet custT="1"/>
      <dgm:spPr/>
      <dgm:t>
        <a:bodyPr/>
        <a:lstStyle/>
        <a:p>
          <a:pPr>
            <a:buFont typeface="+mj-lt"/>
            <a:buAutoNum type="arabicPeriod"/>
          </a:pPr>
          <a:r>
            <a:rPr lang="en-US" sz="1800"/>
            <a:t>Michelle Romero, MD, Radiology, Madison Radiology, Courtesy</a:t>
          </a:r>
        </a:p>
      </dgm:t>
    </dgm:pt>
    <dgm:pt modelId="{4F552655-CBD7-4AFF-84CE-8F4126990CB5}" type="parTrans" cxnId="{0204DBC6-B6BA-4D38-8483-F1BCBD1FB4DA}">
      <dgm:prSet/>
      <dgm:spPr/>
      <dgm:t>
        <a:bodyPr/>
        <a:lstStyle/>
        <a:p>
          <a:endParaRPr lang="en-US" sz="1800"/>
        </a:p>
      </dgm:t>
    </dgm:pt>
    <dgm:pt modelId="{5BC0D062-9931-4715-8424-7A15FEF6F169}" type="sibTrans" cxnId="{0204DBC6-B6BA-4D38-8483-F1BCBD1FB4DA}">
      <dgm:prSet/>
      <dgm:spPr/>
      <dgm:t>
        <a:bodyPr/>
        <a:lstStyle/>
        <a:p>
          <a:endParaRPr lang="en-US" sz="1800"/>
        </a:p>
      </dgm:t>
    </dgm:pt>
    <dgm:pt modelId="{A040A5DD-C704-449D-AB8F-EF8DA14906DE}">
      <dgm:prSet custT="1"/>
      <dgm:spPr/>
      <dgm:t>
        <a:bodyPr/>
        <a:lstStyle/>
        <a:p>
          <a:pPr>
            <a:buFont typeface="+mj-lt"/>
            <a:buAutoNum type="arabicPeriod"/>
          </a:pPr>
          <a:r>
            <a:rPr lang="en-US" sz="1800"/>
            <a:t>George Stohr, DO, Radiology, Madison Radiology, Courtesy</a:t>
          </a:r>
        </a:p>
      </dgm:t>
    </dgm:pt>
    <dgm:pt modelId="{55ABF492-A6B5-4238-966C-9F4BB000D820}" type="parTrans" cxnId="{13F31862-0F53-48F0-BD8F-A0250B61A60D}">
      <dgm:prSet/>
      <dgm:spPr/>
      <dgm:t>
        <a:bodyPr/>
        <a:lstStyle/>
        <a:p>
          <a:endParaRPr lang="en-US" sz="1800"/>
        </a:p>
      </dgm:t>
    </dgm:pt>
    <dgm:pt modelId="{B65CD4E8-61C7-42AA-8120-81E63BE172C2}" type="sibTrans" cxnId="{13F31862-0F53-48F0-BD8F-A0250B61A60D}">
      <dgm:prSet/>
      <dgm:spPr/>
      <dgm:t>
        <a:bodyPr/>
        <a:lstStyle/>
        <a:p>
          <a:endParaRPr lang="en-US" sz="1800"/>
        </a:p>
      </dgm:t>
    </dgm:pt>
    <dgm:pt modelId="{2430E2D3-3EBF-4F0E-AC02-F746CB3C64D4}">
      <dgm:prSet custT="1"/>
      <dgm:spPr/>
      <dgm:t>
        <a:bodyPr/>
        <a:lstStyle/>
        <a:p>
          <a:pPr>
            <a:buFont typeface="+mj-lt"/>
            <a:buAutoNum type="arabicPeriod"/>
          </a:pPr>
          <a:r>
            <a:rPr lang="en-US" sz="1800"/>
            <a:t>Jesse Boyett Anderson, MD, Pediatric Cardiology, UW Health, Courtesy</a:t>
          </a:r>
        </a:p>
      </dgm:t>
    </dgm:pt>
    <dgm:pt modelId="{B0FC2641-EE00-4078-BD0B-A5D5BBCAF9A0}" type="parTrans" cxnId="{88D4A889-4FEF-418B-B33B-072098AE278C}">
      <dgm:prSet/>
      <dgm:spPr/>
      <dgm:t>
        <a:bodyPr/>
        <a:lstStyle/>
        <a:p>
          <a:endParaRPr lang="en-US" sz="1800"/>
        </a:p>
      </dgm:t>
    </dgm:pt>
    <dgm:pt modelId="{76AB61CD-78D6-4A19-824A-98F353F2E748}" type="sibTrans" cxnId="{88D4A889-4FEF-418B-B33B-072098AE278C}">
      <dgm:prSet/>
      <dgm:spPr/>
      <dgm:t>
        <a:bodyPr/>
        <a:lstStyle/>
        <a:p>
          <a:endParaRPr lang="en-US" sz="1800"/>
        </a:p>
      </dgm:t>
    </dgm:pt>
    <dgm:pt modelId="{4A0EAEE7-89F7-445E-A75E-3C6F85FA24E9}">
      <dgm:prSet custT="1"/>
      <dgm:spPr/>
      <dgm:t>
        <a:bodyPr/>
        <a:lstStyle/>
        <a:p>
          <a:pPr>
            <a:buFont typeface="+mj-lt"/>
            <a:buAutoNum type="arabicPeriod"/>
          </a:pPr>
          <a:r>
            <a:rPr lang="en-US" sz="1800"/>
            <a:t>Imitiaz Ahmed, MD, Radiology, Madison Radiology, Courtesy</a:t>
          </a:r>
        </a:p>
      </dgm:t>
    </dgm:pt>
    <dgm:pt modelId="{85E64AAB-455E-4413-8128-020D808A9CD0}" type="parTrans" cxnId="{32B2A34A-E556-4C54-AA6A-4031820E8927}">
      <dgm:prSet/>
      <dgm:spPr/>
      <dgm:t>
        <a:bodyPr/>
        <a:lstStyle/>
        <a:p>
          <a:endParaRPr lang="en-US" sz="1800"/>
        </a:p>
      </dgm:t>
    </dgm:pt>
    <dgm:pt modelId="{D35757BB-8462-4E69-BD04-C97D940D24EB}" type="sibTrans" cxnId="{32B2A34A-E556-4C54-AA6A-4031820E8927}">
      <dgm:prSet/>
      <dgm:spPr/>
      <dgm:t>
        <a:bodyPr/>
        <a:lstStyle/>
        <a:p>
          <a:endParaRPr lang="en-US" sz="1800"/>
        </a:p>
      </dgm:t>
    </dgm:pt>
    <dgm:pt modelId="{F064E8A9-9685-41F5-923A-877C187136BA}">
      <dgm:prSet custT="1"/>
      <dgm:spPr/>
      <dgm:t>
        <a:bodyPr/>
        <a:lstStyle/>
        <a:p>
          <a:pPr>
            <a:buFont typeface="+mj-lt"/>
            <a:buAutoNum type="arabicPeriod"/>
          </a:pPr>
          <a:r>
            <a:rPr lang="en-US" sz="1800"/>
            <a:t>Stephen Philip, MD, Cardiology, UW Health, Courtesy</a:t>
          </a:r>
        </a:p>
      </dgm:t>
    </dgm:pt>
    <dgm:pt modelId="{85E79E6E-FF39-4668-A0FC-40CC95321860}" type="parTrans" cxnId="{01A705BC-FA26-4F7C-90D0-F3A93B7EC80B}">
      <dgm:prSet/>
      <dgm:spPr/>
      <dgm:t>
        <a:bodyPr/>
        <a:lstStyle/>
        <a:p>
          <a:endParaRPr lang="en-US" sz="1800"/>
        </a:p>
      </dgm:t>
    </dgm:pt>
    <dgm:pt modelId="{1153766D-CD31-4577-8187-B196BF88F814}" type="sibTrans" cxnId="{01A705BC-FA26-4F7C-90D0-F3A93B7EC80B}">
      <dgm:prSet/>
      <dgm:spPr/>
      <dgm:t>
        <a:bodyPr/>
        <a:lstStyle/>
        <a:p>
          <a:endParaRPr lang="en-US" sz="1800"/>
        </a:p>
      </dgm:t>
    </dgm:pt>
    <dgm:pt modelId="{8C7165BB-1D3A-4CE4-803B-12DBE116F425}">
      <dgm:prSet custT="1"/>
      <dgm:spPr/>
      <dgm:t>
        <a:bodyPr/>
        <a:lstStyle/>
        <a:p>
          <a:pPr>
            <a:buFont typeface="+mj-lt"/>
            <a:buAutoNum type="arabicPeriod"/>
          </a:pPr>
          <a:r>
            <a:rPr lang="en-US" sz="1800"/>
            <a:t>Evan Klein, MD, Cardiology, UW Health, Courtesy</a:t>
          </a:r>
        </a:p>
      </dgm:t>
    </dgm:pt>
    <dgm:pt modelId="{8BD44B65-2086-47A4-A9E9-D7BAB64D571C}" type="parTrans" cxnId="{0A2E57E5-EEB6-4DFB-ADC3-500ADF0B0AD3}">
      <dgm:prSet/>
      <dgm:spPr/>
      <dgm:t>
        <a:bodyPr/>
        <a:lstStyle/>
        <a:p>
          <a:endParaRPr lang="en-US" sz="1800"/>
        </a:p>
      </dgm:t>
    </dgm:pt>
    <dgm:pt modelId="{1B4ED0FE-057A-41F9-8A83-288812458C07}" type="sibTrans" cxnId="{0A2E57E5-EEB6-4DFB-ADC3-500ADF0B0AD3}">
      <dgm:prSet/>
      <dgm:spPr/>
      <dgm:t>
        <a:bodyPr/>
        <a:lstStyle/>
        <a:p>
          <a:endParaRPr lang="en-US" sz="1800"/>
        </a:p>
      </dgm:t>
    </dgm:pt>
    <dgm:pt modelId="{422F670C-F1B5-4AAA-B581-3F2B1DC06C2B}">
      <dgm:prSet custT="1"/>
      <dgm:spPr/>
      <dgm:t>
        <a:bodyPr/>
        <a:lstStyle/>
        <a:p>
          <a:pPr>
            <a:buFont typeface="+mj-lt"/>
            <a:buAutoNum type="arabicPeriod"/>
          </a:pPr>
          <a:r>
            <a:rPr lang="en-US" sz="1800"/>
            <a:t>Mark Gonwa, MD, Radiology, Madison Radiology, Courtesy</a:t>
          </a:r>
        </a:p>
      </dgm:t>
    </dgm:pt>
    <dgm:pt modelId="{F107E37A-191B-4741-9A1C-7ABEAF26211A}" type="parTrans" cxnId="{AED86592-C627-4EBA-8B1E-1E7FFE08D7A1}">
      <dgm:prSet/>
      <dgm:spPr/>
      <dgm:t>
        <a:bodyPr/>
        <a:lstStyle/>
        <a:p>
          <a:endParaRPr lang="en-US" sz="1800"/>
        </a:p>
      </dgm:t>
    </dgm:pt>
    <dgm:pt modelId="{49D18AF6-0B5F-4A4F-BD80-33B020A8FC9F}" type="sibTrans" cxnId="{AED86592-C627-4EBA-8B1E-1E7FFE08D7A1}">
      <dgm:prSet/>
      <dgm:spPr/>
      <dgm:t>
        <a:bodyPr/>
        <a:lstStyle/>
        <a:p>
          <a:endParaRPr lang="en-US" sz="1800"/>
        </a:p>
      </dgm:t>
    </dgm:pt>
    <dgm:pt modelId="{8070E599-A6D9-45FC-B8BB-97B616AB574E}">
      <dgm:prSet custT="1"/>
      <dgm:spPr/>
      <dgm:t>
        <a:bodyPr/>
        <a:lstStyle/>
        <a:p>
          <a:pPr>
            <a:buFont typeface="+mj-lt"/>
            <a:buAutoNum type="arabicPeriod"/>
          </a:pPr>
          <a:r>
            <a:rPr lang="en-US" sz="1800"/>
            <a:t>Wael Abdalla, MD, Radiology, Madison Radiology, Courtesy*</a:t>
          </a:r>
        </a:p>
      </dgm:t>
    </dgm:pt>
    <dgm:pt modelId="{00F8737B-968E-4961-9CE1-EE3D7BC8DDC5}" type="parTrans" cxnId="{EB20A906-D923-47D0-9140-5BA8D0B35D30}">
      <dgm:prSet/>
      <dgm:spPr/>
      <dgm:t>
        <a:bodyPr/>
        <a:lstStyle/>
        <a:p>
          <a:endParaRPr lang="en-US" sz="1800"/>
        </a:p>
      </dgm:t>
    </dgm:pt>
    <dgm:pt modelId="{077C65D6-9D66-447A-BBA4-4071E1859E67}" type="sibTrans" cxnId="{EB20A906-D923-47D0-9140-5BA8D0B35D30}">
      <dgm:prSet/>
      <dgm:spPr/>
      <dgm:t>
        <a:bodyPr/>
        <a:lstStyle/>
        <a:p>
          <a:endParaRPr lang="en-US" sz="1800"/>
        </a:p>
      </dgm:t>
    </dgm:pt>
    <dgm:pt modelId="{12E21A2F-509B-467D-962B-632EEE069130}">
      <dgm:prSet custT="1"/>
      <dgm:spPr/>
      <dgm:t>
        <a:bodyPr/>
        <a:lstStyle/>
        <a:p>
          <a:r>
            <a:rPr lang="en-US" sz="1800"/>
            <a:t>Flagged Files: None at this time</a:t>
          </a:r>
        </a:p>
      </dgm:t>
    </dgm:pt>
    <dgm:pt modelId="{7CA05E43-A1D9-43BF-BC51-53AE63FE5DB5}" type="parTrans" cxnId="{CEC3B0FD-A16C-4454-AB7B-796B5EA1CE44}">
      <dgm:prSet/>
      <dgm:spPr/>
      <dgm:t>
        <a:bodyPr/>
        <a:lstStyle/>
        <a:p>
          <a:endParaRPr lang="en-US" sz="1800"/>
        </a:p>
      </dgm:t>
    </dgm:pt>
    <dgm:pt modelId="{AF93F73C-1E92-48E4-9C98-29CF0619463D}" type="sibTrans" cxnId="{CEC3B0FD-A16C-4454-AB7B-796B5EA1CE44}">
      <dgm:prSet/>
      <dgm:spPr/>
      <dgm:t>
        <a:bodyPr/>
        <a:lstStyle/>
        <a:p>
          <a:endParaRPr lang="en-US" sz="1800"/>
        </a:p>
      </dgm:t>
    </dgm:pt>
    <dgm:pt modelId="{F8D87986-378F-426E-82D4-65235FE3E6D0}" type="pres">
      <dgm:prSet presAssocID="{2656D4D3-F230-491F-82B1-8AEA0521CE5D}" presName="vert0" presStyleCnt="0">
        <dgm:presLayoutVars>
          <dgm:dir/>
          <dgm:animOne val="branch"/>
          <dgm:animLvl val="lvl"/>
        </dgm:presLayoutVars>
      </dgm:prSet>
      <dgm:spPr/>
    </dgm:pt>
    <dgm:pt modelId="{C2AA7268-F9B1-4484-ACED-2A4BFD3FC485}" type="pres">
      <dgm:prSet presAssocID="{925AEDDF-F484-4B05-84E9-C2091684162F}" presName="thickLine" presStyleLbl="alignNode1" presStyleIdx="0" presStyleCnt="12"/>
      <dgm:spPr/>
    </dgm:pt>
    <dgm:pt modelId="{31EA9F55-BD99-4C82-B912-C69E84DDB4E4}" type="pres">
      <dgm:prSet presAssocID="{925AEDDF-F484-4B05-84E9-C2091684162F}" presName="horz1" presStyleCnt="0"/>
      <dgm:spPr/>
    </dgm:pt>
    <dgm:pt modelId="{5062996D-1765-42EF-850D-93E3C31AEA94}" type="pres">
      <dgm:prSet presAssocID="{925AEDDF-F484-4B05-84E9-C2091684162F}" presName="tx1" presStyleLbl="revTx" presStyleIdx="0" presStyleCnt="12"/>
      <dgm:spPr/>
    </dgm:pt>
    <dgm:pt modelId="{88DDB875-6938-457E-A7AB-446F66857092}" type="pres">
      <dgm:prSet presAssocID="{925AEDDF-F484-4B05-84E9-C2091684162F}" presName="vert1" presStyleCnt="0"/>
      <dgm:spPr/>
    </dgm:pt>
    <dgm:pt modelId="{26CA46EB-7FA5-4A6E-9457-4A3D47CC3491}" type="pres">
      <dgm:prSet presAssocID="{FC8875D4-7461-44AC-A306-1746440C091C}" presName="thickLine" presStyleLbl="alignNode1" presStyleIdx="1" presStyleCnt="12"/>
      <dgm:spPr/>
    </dgm:pt>
    <dgm:pt modelId="{5B0A601C-CFFD-4ACF-8738-70FEF789900C}" type="pres">
      <dgm:prSet presAssocID="{FC8875D4-7461-44AC-A306-1746440C091C}" presName="horz1" presStyleCnt="0"/>
      <dgm:spPr/>
    </dgm:pt>
    <dgm:pt modelId="{F927DE3B-9B25-4E3D-A570-0F7204F5C8F8}" type="pres">
      <dgm:prSet presAssocID="{FC8875D4-7461-44AC-A306-1746440C091C}" presName="tx1" presStyleLbl="revTx" presStyleIdx="1" presStyleCnt="12"/>
      <dgm:spPr/>
    </dgm:pt>
    <dgm:pt modelId="{2D3609C3-6DAE-453C-9455-614F9EB8D5A4}" type="pres">
      <dgm:prSet presAssocID="{FC8875D4-7461-44AC-A306-1746440C091C}" presName="vert1" presStyleCnt="0"/>
      <dgm:spPr/>
    </dgm:pt>
    <dgm:pt modelId="{21A479F6-DA7E-4EAD-A78F-9DCA1BC21C53}" type="pres">
      <dgm:prSet presAssocID="{2EDE177E-BA21-420A-8BA8-0BCB930A81A1}" presName="thickLine" presStyleLbl="alignNode1" presStyleIdx="2" presStyleCnt="12"/>
      <dgm:spPr/>
    </dgm:pt>
    <dgm:pt modelId="{6EB41247-0B75-433E-BCBD-47B0409D7E54}" type="pres">
      <dgm:prSet presAssocID="{2EDE177E-BA21-420A-8BA8-0BCB930A81A1}" presName="horz1" presStyleCnt="0"/>
      <dgm:spPr/>
    </dgm:pt>
    <dgm:pt modelId="{1CFEA34D-8B6A-49B7-9200-CEA32B375712}" type="pres">
      <dgm:prSet presAssocID="{2EDE177E-BA21-420A-8BA8-0BCB930A81A1}" presName="tx1" presStyleLbl="revTx" presStyleIdx="2" presStyleCnt="12"/>
      <dgm:spPr/>
    </dgm:pt>
    <dgm:pt modelId="{739DA7C6-C4C7-4F32-8640-EB07B202F2F5}" type="pres">
      <dgm:prSet presAssocID="{2EDE177E-BA21-420A-8BA8-0BCB930A81A1}" presName="vert1" presStyleCnt="0"/>
      <dgm:spPr/>
    </dgm:pt>
    <dgm:pt modelId="{41468173-2044-4C5F-99B0-E2C392F18EDB}" type="pres">
      <dgm:prSet presAssocID="{B090539C-410D-4910-BA1A-6492B20795C1}" presName="thickLine" presStyleLbl="alignNode1" presStyleIdx="3" presStyleCnt="12"/>
      <dgm:spPr/>
    </dgm:pt>
    <dgm:pt modelId="{18D9627A-A8E2-4D54-A890-B5359FA6AF57}" type="pres">
      <dgm:prSet presAssocID="{B090539C-410D-4910-BA1A-6492B20795C1}" presName="horz1" presStyleCnt="0"/>
      <dgm:spPr/>
    </dgm:pt>
    <dgm:pt modelId="{04865F67-3D50-40B4-8132-4E42927679C0}" type="pres">
      <dgm:prSet presAssocID="{B090539C-410D-4910-BA1A-6492B20795C1}" presName="tx1" presStyleLbl="revTx" presStyleIdx="3" presStyleCnt="12"/>
      <dgm:spPr/>
    </dgm:pt>
    <dgm:pt modelId="{77F92DB3-6990-4445-A090-BB977BA52FB9}" type="pres">
      <dgm:prSet presAssocID="{B090539C-410D-4910-BA1A-6492B20795C1}" presName="vert1" presStyleCnt="0"/>
      <dgm:spPr/>
    </dgm:pt>
    <dgm:pt modelId="{8E2CDC11-4E8B-4286-B27C-7ED01C614256}" type="pres">
      <dgm:prSet presAssocID="{A040A5DD-C704-449D-AB8F-EF8DA14906DE}" presName="thickLine" presStyleLbl="alignNode1" presStyleIdx="4" presStyleCnt="12"/>
      <dgm:spPr/>
    </dgm:pt>
    <dgm:pt modelId="{F81B6C3C-9120-4AF8-91A3-49E79933234B}" type="pres">
      <dgm:prSet presAssocID="{A040A5DD-C704-449D-AB8F-EF8DA14906DE}" presName="horz1" presStyleCnt="0"/>
      <dgm:spPr/>
    </dgm:pt>
    <dgm:pt modelId="{AE7BF7D8-6BE1-40A4-AA91-3ACBDBB962CE}" type="pres">
      <dgm:prSet presAssocID="{A040A5DD-C704-449D-AB8F-EF8DA14906DE}" presName="tx1" presStyleLbl="revTx" presStyleIdx="4" presStyleCnt="12"/>
      <dgm:spPr/>
    </dgm:pt>
    <dgm:pt modelId="{0359DA81-07B7-409F-80B7-70ECED0FB2AA}" type="pres">
      <dgm:prSet presAssocID="{A040A5DD-C704-449D-AB8F-EF8DA14906DE}" presName="vert1" presStyleCnt="0"/>
      <dgm:spPr/>
    </dgm:pt>
    <dgm:pt modelId="{2A78AC01-7DE2-4BFA-ABAD-0A447D993BD9}" type="pres">
      <dgm:prSet presAssocID="{2430E2D3-3EBF-4F0E-AC02-F746CB3C64D4}" presName="thickLine" presStyleLbl="alignNode1" presStyleIdx="5" presStyleCnt="12"/>
      <dgm:spPr/>
    </dgm:pt>
    <dgm:pt modelId="{80052B8C-37C5-43FE-9C7E-49B8AEAB48D4}" type="pres">
      <dgm:prSet presAssocID="{2430E2D3-3EBF-4F0E-AC02-F746CB3C64D4}" presName="horz1" presStyleCnt="0"/>
      <dgm:spPr/>
    </dgm:pt>
    <dgm:pt modelId="{73CCB0D9-7440-441C-8FA7-DBBF9072754D}" type="pres">
      <dgm:prSet presAssocID="{2430E2D3-3EBF-4F0E-AC02-F746CB3C64D4}" presName="tx1" presStyleLbl="revTx" presStyleIdx="5" presStyleCnt="12"/>
      <dgm:spPr/>
    </dgm:pt>
    <dgm:pt modelId="{0C46A88D-C8AE-4EC2-954E-96DACB12BC04}" type="pres">
      <dgm:prSet presAssocID="{2430E2D3-3EBF-4F0E-AC02-F746CB3C64D4}" presName="vert1" presStyleCnt="0"/>
      <dgm:spPr/>
    </dgm:pt>
    <dgm:pt modelId="{9B41C7BC-6149-4FA8-8CA8-9705294AF3B5}" type="pres">
      <dgm:prSet presAssocID="{4A0EAEE7-89F7-445E-A75E-3C6F85FA24E9}" presName="thickLine" presStyleLbl="alignNode1" presStyleIdx="6" presStyleCnt="12"/>
      <dgm:spPr/>
    </dgm:pt>
    <dgm:pt modelId="{E4098D63-A9E6-49B4-BEE1-D8C05B774B74}" type="pres">
      <dgm:prSet presAssocID="{4A0EAEE7-89F7-445E-A75E-3C6F85FA24E9}" presName="horz1" presStyleCnt="0"/>
      <dgm:spPr/>
    </dgm:pt>
    <dgm:pt modelId="{3870944B-30BE-44E1-8826-55F81ACF879E}" type="pres">
      <dgm:prSet presAssocID="{4A0EAEE7-89F7-445E-A75E-3C6F85FA24E9}" presName="tx1" presStyleLbl="revTx" presStyleIdx="6" presStyleCnt="12"/>
      <dgm:spPr/>
    </dgm:pt>
    <dgm:pt modelId="{8321FA46-8030-42D3-8E5F-B1D2C902BBF0}" type="pres">
      <dgm:prSet presAssocID="{4A0EAEE7-89F7-445E-A75E-3C6F85FA24E9}" presName="vert1" presStyleCnt="0"/>
      <dgm:spPr/>
    </dgm:pt>
    <dgm:pt modelId="{2BDBF3D6-3C97-42C2-A4A2-58A0B3E8944E}" type="pres">
      <dgm:prSet presAssocID="{F064E8A9-9685-41F5-923A-877C187136BA}" presName="thickLine" presStyleLbl="alignNode1" presStyleIdx="7" presStyleCnt="12"/>
      <dgm:spPr/>
    </dgm:pt>
    <dgm:pt modelId="{22684084-13E6-4A64-A067-B3BD3E7CFEC7}" type="pres">
      <dgm:prSet presAssocID="{F064E8A9-9685-41F5-923A-877C187136BA}" presName="horz1" presStyleCnt="0"/>
      <dgm:spPr/>
    </dgm:pt>
    <dgm:pt modelId="{AF08057E-871A-4CA3-8CDC-5EDC2D4F6819}" type="pres">
      <dgm:prSet presAssocID="{F064E8A9-9685-41F5-923A-877C187136BA}" presName="tx1" presStyleLbl="revTx" presStyleIdx="7" presStyleCnt="12"/>
      <dgm:spPr/>
    </dgm:pt>
    <dgm:pt modelId="{344F6CAF-A44E-4FC6-AE0C-3C385839CCDF}" type="pres">
      <dgm:prSet presAssocID="{F064E8A9-9685-41F5-923A-877C187136BA}" presName="vert1" presStyleCnt="0"/>
      <dgm:spPr/>
    </dgm:pt>
    <dgm:pt modelId="{0A058129-F2A4-48AF-968D-7E083915CE8D}" type="pres">
      <dgm:prSet presAssocID="{8C7165BB-1D3A-4CE4-803B-12DBE116F425}" presName="thickLine" presStyleLbl="alignNode1" presStyleIdx="8" presStyleCnt="12"/>
      <dgm:spPr/>
    </dgm:pt>
    <dgm:pt modelId="{24DB3B94-3176-4233-B6AC-7EC38654058C}" type="pres">
      <dgm:prSet presAssocID="{8C7165BB-1D3A-4CE4-803B-12DBE116F425}" presName="horz1" presStyleCnt="0"/>
      <dgm:spPr/>
    </dgm:pt>
    <dgm:pt modelId="{C3D46316-DB79-4079-9442-FA9F4AC22FAE}" type="pres">
      <dgm:prSet presAssocID="{8C7165BB-1D3A-4CE4-803B-12DBE116F425}" presName="tx1" presStyleLbl="revTx" presStyleIdx="8" presStyleCnt="12"/>
      <dgm:spPr/>
    </dgm:pt>
    <dgm:pt modelId="{7B4ABB27-79BE-4C44-A1F7-7F4824C50DE6}" type="pres">
      <dgm:prSet presAssocID="{8C7165BB-1D3A-4CE4-803B-12DBE116F425}" presName="vert1" presStyleCnt="0"/>
      <dgm:spPr/>
    </dgm:pt>
    <dgm:pt modelId="{8D2489BC-61BA-45F2-A0B6-ECB813237B26}" type="pres">
      <dgm:prSet presAssocID="{422F670C-F1B5-4AAA-B581-3F2B1DC06C2B}" presName="thickLine" presStyleLbl="alignNode1" presStyleIdx="9" presStyleCnt="12"/>
      <dgm:spPr/>
    </dgm:pt>
    <dgm:pt modelId="{6AA1E67A-C830-4FF2-A2A4-63A0D55ED5B6}" type="pres">
      <dgm:prSet presAssocID="{422F670C-F1B5-4AAA-B581-3F2B1DC06C2B}" presName="horz1" presStyleCnt="0"/>
      <dgm:spPr/>
    </dgm:pt>
    <dgm:pt modelId="{235310B6-3F53-4923-A9A4-358C98A90B7B}" type="pres">
      <dgm:prSet presAssocID="{422F670C-F1B5-4AAA-B581-3F2B1DC06C2B}" presName="tx1" presStyleLbl="revTx" presStyleIdx="9" presStyleCnt="12"/>
      <dgm:spPr/>
    </dgm:pt>
    <dgm:pt modelId="{E35998A9-5CC9-4545-BBB3-3E4A73CEDDBE}" type="pres">
      <dgm:prSet presAssocID="{422F670C-F1B5-4AAA-B581-3F2B1DC06C2B}" presName="vert1" presStyleCnt="0"/>
      <dgm:spPr/>
    </dgm:pt>
    <dgm:pt modelId="{F8519C16-40C5-49EA-B604-270496367D10}" type="pres">
      <dgm:prSet presAssocID="{8070E599-A6D9-45FC-B8BB-97B616AB574E}" presName="thickLine" presStyleLbl="alignNode1" presStyleIdx="10" presStyleCnt="12"/>
      <dgm:spPr/>
    </dgm:pt>
    <dgm:pt modelId="{F2B35F4B-6B8C-4202-BC66-A7DA428E193B}" type="pres">
      <dgm:prSet presAssocID="{8070E599-A6D9-45FC-B8BB-97B616AB574E}" presName="horz1" presStyleCnt="0"/>
      <dgm:spPr/>
    </dgm:pt>
    <dgm:pt modelId="{71D507AF-A356-4C6A-BCBC-0D7CA2009356}" type="pres">
      <dgm:prSet presAssocID="{8070E599-A6D9-45FC-B8BB-97B616AB574E}" presName="tx1" presStyleLbl="revTx" presStyleIdx="10" presStyleCnt="12"/>
      <dgm:spPr/>
    </dgm:pt>
    <dgm:pt modelId="{575D161E-3264-48CA-BBCA-0E90CB9CBC72}" type="pres">
      <dgm:prSet presAssocID="{8070E599-A6D9-45FC-B8BB-97B616AB574E}" presName="vert1" presStyleCnt="0"/>
      <dgm:spPr/>
    </dgm:pt>
    <dgm:pt modelId="{27302E0B-DFA9-4344-87AF-B44572EA74DC}" type="pres">
      <dgm:prSet presAssocID="{12E21A2F-509B-467D-962B-632EEE069130}" presName="thickLine" presStyleLbl="alignNode1" presStyleIdx="11" presStyleCnt="12"/>
      <dgm:spPr/>
    </dgm:pt>
    <dgm:pt modelId="{3D804721-95D3-4ECD-8B2C-47D0AB9A3C69}" type="pres">
      <dgm:prSet presAssocID="{12E21A2F-509B-467D-962B-632EEE069130}" presName="horz1" presStyleCnt="0"/>
      <dgm:spPr/>
    </dgm:pt>
    <dgm:pt modelId="{B6D5B9DE-3F28-49DF-88C9-020537B187FB}" type="pres">
      <dgm:prSet presAssocID="{12E21A2F-509B-467D-962B-632EEE069130}" presName="tx1" presStyleLbl="revTx" presStyleIdx="11" presStyleCnt="12"/>
      <dgm:spPr/>
    </dgm:pt>
    <dgm:pt modelId="{3C84E685-0A61-4BE3-9CD3-8F955B2BE7C7}" type="pres">
      <dgm:prSet presAssocID="{12E21A2F-509B-467D-962B-632EEE069130}" presName="vert1" presStyleCnt="0"/>
      <dgm:spPr/>
    </dgm:pt>
  </dgm:ptLst>
  <dgm:cxnLst>
    <dgm:cxn modelId="{EB20A906-D923-47D0-9140-5BA8D0B35D30}" srcId="{2656D4D3-F230-491F-82B1-8AEA0521CE5D}" destId="{8070E599-A6D9-45FC-B8BB-97B616AB574E}" srcOrd="10" destOrd="0" parTransId="{00F8737B-968E-4961-9CE1-EE3D7BC8DDC5}" sibTransId="{077C65D6-9D66-447A-BBA4-4071E1859E67}"/>
    <dgm:cxn modelId="{E7D01527-667D-4587-ADC5-3B9673B07347}" type="presOf" srcId="{4A0EAEE7-89F7-445E-A75E-3C6F85FA24E9}" destId="{3870944B-30BE-44E1-8826-55F81ACF879E}" srcOrd="0" destOrd="0" presId="urn:microsoft.com/office/officeart/2008/layout/LinedList"/>
    <dgm:cxn modelId="{249B5E34-2D5E-4549-8A10-1360CA9A215A}" type="presOf" srcId="{2EDE177E-BA21-420A-8BA8-0BCB930A81A1}" destId="{1CFEA34D-8B6A-49B7-9200-CEA32B375712}" srcOrd="0" destOrd="0" presId="urn:microsoft.com/office/officeart/2008/layout/LinedList"/>
    <dgm:cxn modelId="{DA53EA40-FAAC-4B93-81E1-85BA8A6DBF51}" type="presOf" srcId="{925AEDDF-F484-4B05-84E9-C2091684162F}" destId="{5062996D-1765-42EF-850D-93E3C31AEA94}" srcOrd="0" destOrd="0" presId="urn:microsoft.com/office/officeart/2008/layout/LinedList"/>
    <dgm:cxn modelId="{50A6C55B-9BCA-43E9-99CB-507A04CF7BA1}" type="presOf" srcId="{F064E8A9-9685-41F5-923A-877C187136BA}" destId="{AF08057E-871A-4CA3-8CDC-5EDC2D4F6819}" srcOrd="0" destOrd="0" presId="urn:microsoft.com/office/officeart/2008/layout/LinedList"/>
    <dgm:cxn modelId="{22DDFC60-A0EE-4FC4-9240-009AFC521749}" type="presOf" srcId="{8C7165BB-1D3A-4CE4-803B-12DBE116F425}" destId="{C3D46316-DB79-4079-9442-FA9F4AC22FAE}" srcOrd="0" destOrd="0" presId="urn:microsoft.com/office/officeart/2008/layout/LinedList"/>
    <dgm:cxn modelId="{13F31862-0F53-48F0-BD8F-A0250B61A60D}" srcId="{2656D4D3-F230-491F-82B1-8AEA0521CE5D}" destId="{A040A5DD-C704-449D-AB8F-EF8DA14906DE}" srcOrd="4" destOrd="0" parTransId="{55ABF492-A6B5-4238-966C-9F4BB000D820}" sibTransId="{B65CD4E8-61C7-42AA-8120-81E63BE172C2}"/>
    <dgm:cxn modelId="{908F4166-9828-4DC4-A6FA-40224E078339}" type="presOf" srcId="{FC8875D4-7461-44AC-A306-1746440C091C}" destId="{F927DE3B-9B25-4E3D-A570-0F7204F5C8F8}" srcOrd="0" destOrd="0" presId="urn:microsoft.com/office/officeart/2008/layout/LinedList"/>
    <dgm:cxn modelId="{32B2A34A-E556-4C54-AA6A-4031820E8927}" srcId="{2656D4D3-F230-491F-82B1-8AEA0521CE5D}" destId="{4A0EAEE7-89F7-445E-A75E-3C6F85FA24E9}" srcOrd="6" destOrd="0" parTransId="{85E64AAB-455E-4413-8128-020D808A9CD0}" sibTransId="{D35757BB-8462-4E69-BD04-C97D940D24EB}"/>
    <dgm:cxn modelId="{BB624A57-2564-431D-B050-30EAFE4D6E57}" type="presOf" srcId="{2430E2D3-3EBF-4F0E-AC02-F746CB3C64D4}" destId="{73CCB0D9-7440-441C-8FA7-DBBF9072754D}" srcOrd="0" destOrd="0" presId="urn:microsoft.com/office/officeart/2008/layout/LinedList"/>
    <dgm:cxn modelId="{1F192B84-3547-4C43-A81A-0EBE25926166}" type="presOf" srcId="{8070E599-A6D9-45FC-B8BB-97B616AB574E}" destId="{71D507AF-A356-4C6A-BCBC-0D7CA2009356}" srcOrd="0" destOrd="0" presId="urn:microsoft.com/office/officeart/2008/layout/LinedList"/>
    <dgm:cxn modelId="{B5E2ED84-3E3A-4DD1-B603-16783A2C850B}" type="presOf" srcId="{12E21A2F-509B-467D-962B-632EEE069130}" destId="{B6D5B9DE-3F28-49DF-88C9-020537B187FB}" srcOrd="0" destOrd="0" presId="urn:microsoft.com/office/officeart/2008/layout/LinedList"/>
    <dgm:cxn modelId="{97D85C85-8D3F-4F08-B72D-77DB5B3B3EC2}" type="presOf" srcId="{422F670C-F1B5-4AAA-B581-3F2B1DC06C2B}" destId="{235310B6-3F53-4923-A9A4-358C98A90B7B}" srcOrd="0" destOrd="0" presId="urn:microsoft.com/office/officeart/2008/layout/LinedList"/>
    <dgm:cxn modelId="{88D4A889-4FEF-418B-B33B-072098AE278C}" srcId="{2656D4D3-F230-491F-82B1-8AEA0521CE5D}" destId="{2430E2D3-3EBF-4F0E-AC02-F746CB3C64D4}" srcOrd="5" destOrd="0" parTransId="{B0FC2641-EE00-4078-BD0B-A5D5BBCAF9A0}" sibTransId="{76AB61CD-78D6-4A19-824A-98F353F2E748}"/>
    <dgm:cxn modelId="{AED86592-C627-4EBA-8B1E-1E7FFE08D7A1}" srcId="{2656D4D3-F230-491F-82B1-8AEA0521CE5D}" destId="{422F670C-F1B5-4AAA-B581-3F2B1DC06C2B}" srcOrd="9" destOrd="0" parTransId="{F107E37A-191B-4741-9A1C-7ABEAF26211A}" sibTransId="{49D18AF6-0B5F-4A4F-BD80-33B020A8FC9F}"/>
    <dgm:cxn modelId="{09BA50A1-F5FC-4782-9943-5134D91000ED}" srcId="{2656D4D3-F230-491F-82B1-8AEA0521CE5D}" destId="{925AEDDF-F484-4B05-84E9-C2091684162F}" srcOrd="0" destOrd="0" parTransId="{7932F34D-3BF9-4ECC-9891-2175938E238C}" sibTransId="{94351942-FCB1-4E8A-824E-40A9189B89D6}"/>
    <dgm:cxn modelId="{383F3FA9-0919-4BE2-8C77-606CC4E5536B}" srcId="{2656D4D3-F230-491F-82B1-8AEA0521CE5D}" destId="{2EDE177E-BA21-420A-8BA8-0BCB930A81A1}" srcOrd="2" destOrd="0" parTransId="{A93B7E9D-F481-4A10-AFB9-3716AF86262B}" sibTransId="{7A04128B-79ED-4EEF-8F41-CEE9224CEBE1}"/>
    <dgm:cxn modelId="{01A705BC-FA26-4F7C-90D0-F3A93B7EC80B}" srcId="{2656D4D3-F230-491F-82B1-8AEA0521CE5D}" destId="{F064E8A9-9685-41F5-923A-877C187136BA}" srcOrd="7" destOrd="0" parTransId="{85E79E6E-FF39-4668-A0FC-40CC95321860}" sibTransId="{1153766D-CD31-4577-8187-B196BF88F814}"/>
    <dgm:cxn modelId="{0204DBC6-B6BA-4D38-8483-F1BCBD1FB4DA}" srcId="{2656D4D3-F230-491F-82B1-8AEA0521CE5D}" destId="{B090539C-410D-4910-BA1A-6492B20795C1}" srcOrd="3" destOrd="0" parTransId="{4F552655-CBD7-4AFF-84CE-8F4126990CB5}" sibTransId="{5BC0D062-9931-4715-8424-7A15FEF6F169}"/>
    <dgm:cxn modelId="{CC4E9ED2-AABD-4B96-B665-333CAFCF612E}" type="presOf" srcId="{A040A5DD-C704-449D-AB8F-EF8DA14906DE}" destId="{AE7BF7D8-6BE1-40A4-AA91-3ACBDBB962CE}" srcOrd="0" destOrd="0" presId="urn:microsoft.com/office/officeart/2008/layout/LinedList"/>
    <dgm:cxn modelId="{D4FBF7D7-9DCA-48F2-833A-FBA026FF01D8}" type="presOf" srcId="{B090539C-410D-4910-BA1A-6492B20795C1}" destId="{04865F67-3D50-40B4-8132-4E42927679C0}" srcOrd="0" destOrd="0" presId="urn:microsoft.com/office/officeart/2008/layout/LinedList"/>
    <dgm:cxn modelId="{471349E0-8F22-42A8-B49B-9CE00DD209BB}" type="presOf" srcId="{2656D4D3-F230-491F-82B1-8AEA0521CE5D}" destId="{F8D87986-378F-426E-82D4-65235FE3E6D0}" srcOrd="0" destOrd="0" presId="urn:microsoft.com/office/officeart/2008/layout/LinedList"/>
    <dgm:cxn modelId="{0A2E57E5-EEB6-4DFB-ADC3-500ADF0B0AD3}" srcId="{2656D4D3-F230-491F-82B1-8AEA0521CE5D}" destId="{8C7165BB-1D3A-4CE4-803B-12DBE116F425}" srcOrd="8" destOrd="0" parTransId="{8BD44B65-2086-47A4-A9E9-D7BAB64D571C}" sibTransId="{1B4ED0FE-057A-41F9-8A83-288812458C07}"/>
    <dgm:cxn modelId="{1F86A7F3-3C83-4631-AABA-C2795CA23113}" srcId="{2656D4D3-F230-491F-82B1-8AEA0521CE5D}" destId="{FC8875D4-7461-44AC-A306-1746440C091C}" srcOrd="1" destOrd="0" parTransId="{5DF9AA92-CA87-4F72-9B33-9C98FC5F5671}" sibTransId="{9E7A61A0-D3CF-491E-B664-FDC753D7903C}"/>
    <dgm:cxn modelId="{CEC3B0FD-A16C-4454-AB7B-796B5EA1CE44}" srcId="{2656D4D3-F230-491F-82B1-8AEA0521CE5D}" destId="{12E21A2F-509B-467D-962B-632EEE069130}" srcOrd="11" destOrd="0" parTransId="{7CA05E43-A1D9-43BF-BC51-53AE63FE5DB5}" sibTransId="{AF93F73C-1E92-48E4-9C98-29CF0619463D}"/>
    <dgm:cxn modelId="{F187D703-CA6B-4B86-A778-4D35A1378301}" type="presParOf" srcId="{F8D87986-378F-426E-82D4-65235FE3E6D0}" destId="{C2AA7268-F9B1-4484-ACED-2A4BFD3FC485}" srcOrd="0" destOrd="0" presId="urn:microsoft.com/office/officeart/2008/layout/LinedList"/>
    <dgm:cxn modelId="{A41B361E-E815-41F4-991D-04EEC946D2BD}" type="presParOf" srcId="{F8D87986-378F-426E-82D4-65235FE3E6D0}" destId="{31EA9F55-BD99-4C82-B912-C69E84DDB4E4}" srcOrd="1" destOrd="0" presId="urn:microsoft.com/office/officeart/2008/layout/LinedList"/>
    <dgm:cxn modelId="{014E3B88-EAEA-481C-9491-649C77B3A951}" type="presParOf" srcId="{31EA9F55-BD99-4C82-B912-C69E84DDB4E4}" destId="{5062996D-1765-42EF-850D-93E3C31AEA94}" srcOrd="0" destOrd="0" presId="urn:microsoft.com/office/officeart/2008/layout/LinedList"/>
    <dgm:cxn modelId="{F573B28C-1476-47A3-83D2-F0794883C2F2}" type="presParOf" srcId="{31EA9F55-BD99-4C82-B912-C69E84DDB4E4}" destId="{88DDB875-6938-457E-A7AB-446F66857092}" srcOrd="1" destOrd="0" presId="urn:microsoft.com/office/officeart/2008/layout/LinedList"/>
    <dgm:cxn modelId="{B59F5132-76FC-4D86-B50F-6B0F7B5FDAA0}" type="presParOf" srcId="{F8D87986-378F-426E-82D4-65235FE3E6D0}" destId="{26CA46EB-7FA5-4A6E-9457-4A3D47CC3491}" srcOrd="2" destOrd="0" presId="urn:microsoft.com/office/officeart/2008/layout/LinedList"/>
    <dgm:cxn modelId="{893B669D-27BB-4EF3-8BD9-2BB8878F8D18}" type="presParOf" srcId="{F8D87986-378F-426E-82D4-65235FE3E6D0}" destId="{5B0A601C-CFFD-4ACF-8738-70FEF789900C}" srcOrd="3" destOrd="0" presId="urn:microsoft.com/office/officeart/2008/layout/LinedList"/>
    <dgm:cxn modelId="{3A33E4FF-D0DE-46D1-AC5F-C5D8D0FE10D8}" type="presParOf" srcId="{5B0A601C-CFFD-4ACF-8738-70FEF789900C}" destId="{F927DE3B-9B25-4E3D-A570-0F7204F5C8F8}" srcOrd="0" destOrd="0" presId="urn:microsoft.com/office/officeart/2008/layout/LinedList"/>
    <dgm:cxn modelId="{B9D8CA64-973B-409F-AB96-FAE8043E2CF8}" type="presParOf" srcId="{5B0A601C-CFFD-4ACF-8738-70FEF789900C}" destId="{2D3609C3-6DAE-453C-9455-614F9EB8D5A4}" srcOrd="1" destOrd="0" presId="urn:microsoft.com/office/officeart/2008/layout/LinedList"/>
    <dgm:cxn modelId="{E859FE1D-9336-4CA8-9420-93BBDDEA08DF}" type="presParOf" srcId="{F8D87986-378F-426E-82D4-65235FE3E6D0}" destId="{21A479F6-DA7E-4EAD-A78F-9DCA1BC21C53}" srcOrd="4" destOrd="0" presId="urn:microsoft.com/office/officeart/2008/layout/LinedList"/>
    <dgm:cxn modelId="{5726435F-5CA3-4EBC-A860-7DAD00E4FFE1}" type="presParOf" srcId="{F8D87986-378F-426E-82D4-65235FE3E6D0}" destId="{6EB41247-0B75-433E-BCBD-47B0409D7E54}" srcOrd="5" destOrd="0" presId="urn:microsoft.com/office/officeart/2008/layout/LinedList"/>
    <dgm:cxn modelId="{950E6ABE-EBE3-4FB3-BD22-A46FD72F008E}" type="presParOf" srcId="{6EB41247-0B75-433E-BCBD-47B0409D7E54}" destId="{1CFEA34D-8B6A-49B7-9200-CEA32B375712}" srcOrd="0" destOrd="0" presId="urn:microsoft.com/office/officeart/2008/layout/LinedList"/>
    <dgm:cxn modelId="{F398EA91-FB76-42CC-9B70-CCC29A40088E}" type="presParOf" srcId="{6EB41247-0B75-433E-BCBD-47B0409D7E54}" destId="{739DA7C6-C4C7-4F32-8640-EB07B202F2F5}" srcOrd="1" destOrd="0" presId="urn:microsoft.com/office/officeart/2008/layout/LinedList"/>
    <dgm:cxn modelId="{5F44EC0E-E436-4B28-B438-7CAB54D8A93F}" type="presParOf" srcId="{F8D87986-378F-426E-82D4-65235FE3E6D0}" destId="{41468173-2044-4C5F-99B0-E2C392F18EDB}" srcOrd="6" destOrd="0" presId="urn:microsoft.com/office/officeart/2008/layout/LinedList"/>
    <dgm:cxn modelId="{DEBAE437-3DA4-4DC8-A74E-C24BECAD7079}" type="presParOf" srcId="{F8D87986-378F-426E-82D4-65235FE3E6D0}" destId="{18D9627A-A8E2-4D54-A890-B5359FA6AF57}" srcOrd="7" destOrd="0" presId="urn:microsoft.com/office/officeart/2008/layout/LinedList"/>
    <dgm:cxn modelId="{35FADD11-BE47-4ACE-BAE9-E293DBF89CFD}" type="presParOf" srcId="{18D9627A-A8E2-4D54-A890-B5359FA6AF57}" destId="{04865F67-3D50-40B4-8132-4E42927679C0}" srcOrd="0" destOrd="0" presId="urn:microsoft.com/office/officeart/2008/layout/LinedList"/>
    <dgm:cxn modelId="{B079B46D-18AF-428C-984F-337232632473}" type="presParOf" srcId="{18D9627A-A8E2-4D54-A890-B5359FA6AF57}" destId="{77F92DB3-6990-4445-A090-BB977BA52FB9}" srcOrd="1" destOrd="0" presId="urn:microsoft.com/office/officeart/2008/layout/LinedList"/>
    <dgm:cxn modelId="{82022B8F-0A08-416A-AE4A-AD7526D124DB}" type="presParOf" srcId="{F8D87986-378F-426E-82D4-65235FE3E6D0}" destId="{8E2CDC11-4E8B-4286-B27C-7ED01C614256}" srcOrd="8" destOrd="0" presId="urn:microsoft.com/office/officeart/2008/layout/LinedList"/>
    <dgm:cxn modelId="{28AB1BF3-1D76-4DBC-9071-5B9C1D120FC7}" type="presParOf" srcId="{F8D87986-378F-426E-82D4-65235FE3E6D0}" destId="{F81B6C3C-9120-4AF8-91A3-49E79933234B}" srcOrd="9" destOrd="0" presId="urn:microsoft.com/office/officeart/2008/layout/LinedList"/>
    <dgm:cxn modelId="{A363113E-C782-432F-866F-516B2A1F6929}" type="presParOf" srcId="{F81B6C3C-9120-4AF8-91A3-49E79933234B}" destId="{AE7BF7D8-6BE1-40A4-AA91-3ACBDBB962CE}" srcOrd="0" destOrd="0" presId="urn:microsoft.com/office/officeart/2008/layout/LinedList"/>
    <dgm:cxn modelId="{785BBB47-DE71-46BD-8E4F-0C9946880197}" type="presParOf" srcId="{F81B6C3C-9120-4AF8-91A3-49E79933234B}" destId="{0359DA81-07B7-409F-80B7-70ECED0FB2AA}" srcOrd="1" destOrd="0" presId="urn:microsoft.com/office/officeart/2008/layout/LinedList"/>
    <dgm:cxn modelId="{79B5A34A-70BD-48A9-9720-713F9FF3B7BD}" type="presParOf" srcId="{F8D87986-378F-426E-82D4-65235FE3E6D0}" destId="{2A78AC01-7DE2-4BFA-ABAD-0A447D993BD9}" srcOrd="10" destOrd="0" presId="urn:microsoft.com/office/officeart/2008/layout/LinedList"/>
    <dgm:cxn modelId="{07E29BD3-C959-406E-AF74-A5B3CAA41810}" type="presParOf" srcId="{F8D87986-378F-426E-82D4-65235FE3E6D0}" destId="{80052B8C-37C5-43FE-9C7E-49B8AEAB48D4}" srcOrd="11" destOrd="0" presId="urn:microsoft.com/office/officeart/2008/layout/LinedList"/>
    <dgm:cxn modelId="{CD245030-A579-4B82-97B9-7398E26A5539}" type="presParOf" srcId="{80052B8C-37C5-43FE-9C7E-49B8AEAB48D4}" destId="{73CCB0D9-7440-441C-8FA7-DBBF9072754D}" srcOrd="0" destOrd="0" presId="urn:microsoft.com/office/officeart/2008/layout/LinedList"/>
    <dgm:cxn modelId="{C1A248B2-7CE7-4FE1-B063-ABA9A7D2BAEF}" type="presParOf" srcId="{80052B8C-37C5-43FE-9C7E-49B8AEAB48D4}" destId="{0C46A88D-C8AE-4EC2-954E-96DACB12BC04}" srcOrd="1" destOrd="0" presId="urn:microsoft.com/office/officeart/2008/layout/LinedList"/>
    <dgm:cxn modelId="{1C5C3921-8D15-460A-B5E7-7EBBB912D1BA}" type="presParOf" srcId="{F8D87986-378F-426E-82D4-65235FE3E6D0}" destId="{9B41C7BC-6149-4FA8-8CA8-9705294AF3B5}" srcOrd="12" destOrd="0" presId="urn:microsoft.com/office/officeart/2008/layout/LinedList"/>
    <dgm:cxn modelId="{75A29E33-6277-4253-B6ED-05A31819616A}" type="presParOf" srcId="{F8D87986-378F-426E-82D4-65235FE3E6D0}" destId="{E4098D63-A9E6-49B4-BEE1-D8C05B774B74}" srcOrd="13" destOrd="0" presId="urn:microsoft.com/office/officeart/2008/layout/LinedList"/>
    <dgm:cxn modelId="{923BA40C-84DE-46D3-B28F-BAF6CD390FDD}" type="presParOf" srcId="{E4098D63-A9E6-49B4-BEE1-D8C05B774B74}" destId="{3870944B-30BE-44E1-8826-55F81ACF879E}" srcOrd="0" destOrd="0" presId="urn:microsoft.com/office/officeart/2008/layout/LinedList"/>
    <dgm:cxn modelId="{7ABAA8E6-FA22-4638-8E71-AB6CE9A8B4E8}" type="presParOf" srcId="{E4098D63-A9E6-49B4-BEE1-D8C05B774B74}" destId="{8321FA46-8030-42D3-8E5F-B1D2C902BBF0}" srcOrd="1" destOrd="0" presId="urn:microsoft.com/office/officeart/2008/layout/LinedList"/>
    <dgm:cxn modelId="{4AF817B7-C43D-4DCD-A246-F0F5A713ACE7}" type="presParOf" srcId="{F8D87986-378F-426E-82D4-65235FE3E6D0}" destId="{2BDBF3D6-3C97-42C2-A4A2-58A0B3E8944E}" srcOrd="14" destOrd="0" presId="urn:microsoft.com/office/officeart/2008/layout/LinedList"/>
    <dgm:cxn modelId="{0254AD21-88DB-4F40-AA13-7C1B8465A791}" type="presParOf" srcId="{F8D87986-378F-426E-82D4-65235FE3E6D0}" destId="{22684084-13E6-4A64-A067-B3BD3E7CFEC7}" srcOrd="15" destOrd="0" presId="urn:microsoft.com/office/officeart/2008/layout/LinedList"/>
    <dgm:cxn modelId="{65CDCB67-B851-4CB3-97F4-B5CB7822EA1D}" type="presParOf" srcId="{22684084-13E6-4A64-A067-B3BD3E7CFEC7}" destId="{AF08057E-871A-4CA3-8CDC-5EDC2D4F6819}" srcOrd="0" destOrd="0" presId="urn:microsoft.com/office/officeart/2008/layout/LinedList"/>
    <dgm:cxn modelId="{AA182AFC-9781-4719-8C9C-E63DA42BBA93}" type="presParOf" srcId="{22684084-13E6-4A64-A067-B3BD3E7CFEC7}" destId="{344F6CAF-A44E-4FC6-AE0C-3C385839CCDF}" srcOrd="1" destOrd="0" presId="urn:microsoft.com/office/officeart/2008/layout/LinedList"/>
    <dgm:cxn modelId="{6D0CE1D6-3971-4394-9D18-346A371B132C}" type="presParOf" srcId="{F8D87986-378F-426E-82D4-65235FE3E6D0}" destId="{0A058129-F2A4-48AF-968D-7E083915CE8D}" srcOrd="16" destOrd="0" presId="urn:microsoft.com/office/officeart/2008/layout/LinedList"/>
    <dgm:cxn modelId="{CCEF8BD7-CAC8-453E-A0C9-FAD7A130D8EB}" type="presParOf" srcId="{F8D87986-378F-426E-82D4-65235FE3E6D0}" destId="{24DB3B94-3176-4233-B6AC-7EC38654058C}" srcOrd="17" destOrd="0" presId="urn:microsoft.com/office/officeart/2008/layout/LinedList"/>
    <dgm:cxn modelId="{5F30DA6B-760E-41CD-919A-6EB3E808F220}" type="presParOf" srcId="{24DB3B94-3176-4233-B6AC-7EC38654058C}" destId="{C3D46316-DB79-4079-9442-FA9F4AC22FAE}" srcOrd="0" destOrd="0" presId="urn:microsoft.com/office/officeart/2008/layout/LinedList"/>
    <dgm:cxn modelId="{B6B8D665-FE2B-419E-A567-FFCC861B5A85}" type="presParOf" srcId="{24DB3B94-3176-4233-B6AC-7EC38654058C}" destId="{7B4ABB27-79BE-4C44-A1F7-7F4824C50DE6}" srcOrd="1" destOrd="0" presId="urn:microsoft.com/office/officeart/2008/layout/LinedList"/>
    <dgm:cxn modelId="{3C4E1D9B-4F88-4333-8E30-14DD263E3F4B}" type="presParOf" srcId="{F8D87986-378F-426E-82D4-65235FE3E6D0}" destId="{8D2489BC-61BA-45F2-A0B6-ECB813237B26}" srcOrd="18" destOrd="0" presId="urn:microsoft.com/office/officeart/2008/layout/LinedList"/>
    <dgm:cxn modelId="{575F6468-9E6F-498A-969D-AF50D7EDB1E9}" type="presParOf" srcId="{F8D87986-378F-426E-82D4-65235FE3E6D0}" destId="{6AA1E67A-C830-4FF2-A2A4-63A0D55ED5B6}" srcOrd="19" destOrd="0" presId="urn:microsoft.com/office/officeart/2008/layout/LinedList"/>
    <dgm:cxn modelId="{64F02641-ECE4-452D-9783-6B4011692875}" type="presParOf" srcId="{6AA1E67A-C830-4FF2-A2A4-63A0D55ED5B6}" destId="{235310B6-3F53-4923-A9A4-358C98A90B7B}" srcOrd="0" destOrd="0" presId="urn:microsoft.com/office/officeart/2008/layout/LinedList"/>
    <dgm:cxn modelId="{CC28AE84-D877-4666-B9A3-3550A14CF9C8}" type="presParOf" srcId="{6AA1E67A-C830-4FF2-A2A4-63A0D55ED5B6}" destId="{E35998A9-5CC9-4545-BBB3-3E4A73CEDDBE}" srcOrd="1" destOrd="0" presId="urn:microsoft.com/office/officeart/2008/layout/LinedList"/>
    <dgm:cxn modelId="{820AB766-0C98-422B-A3A8-F38AE710A836}" type="presParOf" srcId="{F8D87986-378F-426E-82D4-65235FE3E6D0}" destId="{F8519C16-40C5-49EA-B604-270496367D10}" srcOrd="20" destOrd="0" presId="urn:microsoft.com/office/officeart/2008/layout/LinedList"/>
    <dgm:cxn modelId="{245AD433-03C3-4FDC-B06C-A0B315CC702B}" type="presParOf" srcId="{F8D87986-378F-426E-82D4-65235FE3E6D0}" destId="{F2B35F4B-6B8C-4202-BC66-A7DA428E193B}" srcOrd="21" destOrd="0" presId="urn:microsoft.com/office/officeart/2008/layout/LinedList"/>
    <dgm:cxn modelId="{5C959122-232D-44D6-8A33-C252C1C4405F}" type="presParOf" srcId="{F2B35F4B-6B8C-4202-BC66-A7DA428E193B}" destId="{71D507AF-A356-4C6A-BCBC-0D7CA2009356}" srcOrd="0" destOrd="0" presId="urn:microsoft.com/office/officeart/2008/layout/LinedList"/>
    <dgm:cxn modelId="{F159F28C-23BB-4A04-AF3C-7E3763E310CC}" type="presParOf" srcId="{F2B35F4B-6B8C-4202-BC66-A7DA428E193B}" destId="{575D161E-3264-48CA-BBCA-0E90CB9CBC72}" srcOrd="1" destOrd="0" presId="urn:microsoft.com/office/officeart/2008/layout/LinedList"/>
    <dgm:cxn modelId="{760CEB1A-7399-4733-9A21-49A778F9B169}" type="presParOf" srcId="{F8D87986-378F-426E-82D4-65235FE3E6D0}" destId="{27302E0B-DFA9-4344-87AF-B44572EA74DC}" srcOrd="22" destOrd="0" presId="urn:microsoft.com/office/officeart/2008/layout/LinedList"/>
    <dgm:cxn modelId="{F0C337F8-66C1-491B-9694-79A5D4D1DEC9}" type="presParOf" srcId="{F8D87986-378F-426E-82D4-65235FE3E6D0}" destId="{3D804721-95D3-4ECD-8B2C-47D0AB9A3C69}" srcOrd="23" destOrd="0" presId="urn:microsoft.com/office/officeart/2008/layout/LinedList"/>
    <dgm:cxn modelId="{0F62AD23-6C5F-4A3E-90A2-AC1D1D69C42D}" type="presParOf" srcId="{3D804721-95D3-4ECD-8B2C-47D0AB9A3C69}" destId="{B6D5B9DE-3F28-49DF-88C9-020537B187FB}" srcOrd="0" destOrd="0" presId="urn:microsoft.com/office/officeart/2008/layout/LinedList"/>
    <dgm:cxn modelId="{0BCCCF9F-FD71-439D-BD81-C146171B4D63}" type="presParOf" srcId="{3D804721-95D3-4ECD-8B2C-47D0AB9A3C69}" destId="{3C84E685-0A61-4BE3-9CD3-8F955B2BE7C7}"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B2B496-7D70-4D76-B383-E922726A4A8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F4E38C1-0DD4-4590-91D4-C2EBACC5BFCA}">
      <dgm:prSet/>
      <dgm:spPr/>
      <dgm:t>
        <a:bodyPr/>
        <a:lstStyle/>
        <a:p>
          <a:pPr>
            <a:buClr>
              <a:srgbClr val="000000"/>
            </a:buClr>
            <a:buFont typeface="+mj-lt"/>
            <a:buAutoNum type="arabicPeriod"/>
          </a:pPr>
          <a:r>
            <a:rPr lang="en-US"/>
            <a:t>Brian Bachhuber, MD, Cardiology, SSM Health, Courtesy *</a:t>
          </a:r>
        </a:p>
      </dgm:t>
    </dgm:pt>
    <dgm:pt modelId="{E45263B4-1002-4B90-87A4-FCD3E501DC04}" type="parTrans" cxnId="{8067DFB6-C60D-45F6-8979-EB53458CE48D}">
      <dgm:prSet/>
      <dgm:spPr/>
      <dgm:t>
        <a:bodyPr/>
        <a:lstStyle/>
        <a:p>
          <a:endParaRPr lang="en-US"/>
        </a:p>
      </dgm:t>
    </dgm:pt>
    <dgm:pt modelId="{3C5E0668-1C19-4079-9FAF-CD9E5E71BA0B}" type="sibTrans" cxnId="{8067DFB6-C60D-45F6-8979-EB53458CE48D}">
      <dgm:prSet/>
      <dgm:spPr/>
      <dgm:t>
        <a:bodyPr/>
        <a:lstStyle/>
        <a:p>
          <a:endParaRPr lang="en-US"/>
        </a:p>
      </dgm:t>
    </dgm:pt>
    <dgm:pt modelId="{A2FD3DA7-3F6C-47B5-B654-35F66C1F76EE}">
      <dgm:prSet/>
      <dgm:spPr/>
      <dgm:t>
        <a:bodyPr/>
        <a:lstStyle/>
        <a:p>
          <a:pPr>
            <a:buClr>
              <a:srgbClr val="000000"/>
            </a:buClr>
            <a:buFont typeface="+mj-lt"/>
            <a:buAutoNum type="arabicPeriod"/>
          </a:pPr>
          <a:r>
            <a:rPr lang="en-US"/>
            <a:t>Thomas Teelin, MD, Cardiology, UW Health, Courtesy *</a:t>
          </a:r>
        </a:p>
      </dgm:t>
    </dgm:pt>
    <dgm:pt modelId="{6F2E74CB-53C5-4BF5-9EF9-94AD75C5DC0D}" type="parTrans" cxnId="{CAE34B6E-6383-410F-818C-F7C5DDF6EC6E}">
      <dgm:prSet/>
      <dgm:spPr/>
      <dgm:t>
        <a:bodyPr/>
        <a:lstStyle/>
        <a:p>
          <a:endParaRPr lang="en-US"/>
        </a:p>
      </dgm:t>
    </dgm:pt>
    <dgm:pt modelId="{C120D86F-1B8B-4799-8BC4-05CD5A7B9406}" type="sibTrans" cxnId="{CAE34B6E-6383-410F-818C-F7C5DDF6EC6E}">
      <dgm:prSet/>
      <dgm:spPr/>
      <dgm:t>
        <a:bodyPr/>
        <a:lstStyle/>
        <a:p>
          <a:endParaRPr lang="en-US"/>
        </a:p>
      </dgm:t>
    </dgm:pt>
    <dgm:pt modelId="{0D36F984-34F8-4B7C-AC9C-87E564E58FAF}">
      <dgm:prSet/>
      <dgm:spPr/>
      <dgm:t>
        <a:bodyPr/>
        <a:lstStyle/>
        <a:p>
          <a:pPr>
            <a:buClr>
              <a:srgbClr val="000000"/>
            </a:buClr>
            <a:buFont typeface="+mj-lt"/>
            <a:buAutoNum type="arabicPeriod"/>
          </a:pPr>
          <a:r>
            <a:rPr lang="en-US"/>
            <a:t>Aurangzeb Baber, MD, Cardiology, UW Health, Courtesy</a:t>
          </a:r>
        </a:p>
      </dgm:t>
    </dgm:pt>
    <dgm:pt modelId="{3963050E-5F63-4D4E-B945-45385BF79848}" type="parTrans" cxnId="{77A40E18-A832-4387-AF94-F3EACE1076C8}">
      <dgm:prSet/>
      <dgm:spPr/>
      <dgm:t>
        <a:bodyPr/>
        <a:lstStyle/>
        <a:p>
          <a:endParaRPr lang="en-US"/>
        </a:p>
      </dgm:t>
    </dgm:pt>
    <dgm:pt modelId="{469915AA-0909-461C-92B6-788333CFB946}" type="sibTrans" cxnId="{77A40E18-A832-4387-AF94-F3EACE1076C8}">
      <dgm:prSet/>
      <dgm:spPr/>
      <dgm:t>
        <a:bodyPr/>
        <a:lstStyle/>
        <a:p>
          <a:endParaRPr lang="en-US"/>
        </a:p>
      </dgm:t>
    </dgm:pt>
    <dgm:pt modelId="{B9CE2796-59CE-4864-B2F9-CF185ACABC26}">
      <dgm:prSet/>
      <dgm:spPr/>
      <dgm:t>
        <a:bodyPr/>
        <a:lstStyle/>
        <a:p>
          <a:pPr>
            <a:buClr>
              <a:srgbClr val="000000"/>
            </a:buClr>
            <a:buFont typeface="+mj-lt"/>
            <a:buAutoNum type="arabicPeriod"/>
          </a:pPr>
          <a:r>
            <a:rPr lang="en-US"/>
            <a:t>Ford Ballentyne, MD, Cardiology, UW Health, Courtesy</a:t>
          </a:r>
        </a:p>
      </dgm:t>
    </dgm:pt>
    <dgm:pt modelId="{7D9484DF-3124-477A-8A0E-5F6DE4912BA6}" type="parTrans" cxnId="{A4269BF6-B2C8-474D-9BE6-4653BE70CB1C}">
      <dgm:prSet/>
      <dgm:spPr/>
      <dgm:t>
        <a:bodyPr/>
        <a:lstStyle/>
        <a:p>
          <a:endParaRPr lang="en-US"/>
        </a:p>
      </dgm:t>
    </dgm:pt>
    <dgm:pt modelId="{E819A826-D0DF-45FE-A9F8-4999B7DB8F05}" type="sibTrans" cxnId="{A4269BF6-B2C8-474D-9BE6-4653BE70CB1C}">
      <dgm:prSet/>
      <dgm:spPr/>
      <dgm:t>
        <a:bodyPr/>
        <a:lstStyle/>
        <a:p>
          <a:endParaRPr lang="en-US"/>
        </a:p>
      </dgm:t>
    </dgm:pt>
    <dgm:pt modelId="{46CBFA45-C4A0-44A9-BB01-9CF51446FF9B}">
      <dgm:prSet/>
      <dgm:spPr/>
      <dgm:t>
        <a:bodyPr/>
        <a:lstStyle/>
        <a:p>
          <a:pPr>
            <a:buClr>
              <a:srgbClr val="000000"/>
            </a:buClr>
            <a:buFont typeface="+mj-lt"/>
            <a:buAutoNum type="arabicPeriod"/>
          </a:pPr>
          <a:r>
            <a:rPr lang="en-US"/>
            <a:t>Anne Kilby MD, Ophthalmology, SSM Health, Active *</a:t>
          </a:r>
        </a:p>
      </dgm:t>
    </dgm:pt>
    <dgm:pt modelId="{CB4FA5AC-CB06-467E-B608-1678C1CFDD7B}" type="parTrans" cxnId="{C35BBA2D-C16F-4C91-9F08-85DF906B75BB}">
      <dgm:prSet/>
      <dgm:spPr/>
      <dgm:t>
        <a:bodyPr/>
        <a:lstStyle/>
        <a:p>
          <a:endParaRPr lang="en-US"/>
        </a:p>
      </dgm:t>
    </dgm:pt>
    <dgm:pt modelId="{9B040980-1D1E-400B-A147-8FDD79E6B9D8}" type="sibTrans" cxnId="{C35BBA2D-C16F-4C91-9F08-85DF906B75BB}">
      <dgm:prSet/>
      <dgm:spPr/>
      <dgm:t>
        <a:bodyPr/>
        <a:lstStyle/>
        <a:p>
          <a:endParaRPr lang="en-US"/>
        </a:p>
      </dgm:t>
    </dgm:pt>
    <dgm:pt modelId="{CAE90BF5-6163-4B11-86B9-BD1C28707FF0}">
      <dgm:prSet/>
      <dgm:spPr/>
      <dgm:t>
        <a:bodyPr/>
        <a:lstStyle/>
        <a:p>
          <a:pPr>
            <a:buClr>
              <a:srgbClr val="000000"/>
            </a:buClr>
            <a:buFont typeface="+mj-lt"/>
            <a:buAutoNum type="arabicPeriod"/>
          </a:pPr>
          <a:r>
            <a:rPr lang="en-US"/>
            <a:t>Aaron Schwaab, MD, General Surgery, Stoughton Health, Active *</a:t>
          </a:r>
        </a:p>
      </dgm:t>
    </dgm:pt>
    <dgm:pt modelId="{08621F2C-AAEC-46F5-BAE9-C80024675729}" type="parTrans" cxnId="{55B75C24-E91F-41FD-BC35-B20AC70F1314}">
      <dgm:prSet/>
      <dgm:spPr/>
      <dgm:t>
        <a:bodyPr/>
        <a:lstStyle/>
        <a:p>
          <a:endParaRPr lang="en-US"/>
        </a:p>
      </dgm:t>
    </dgm:pt>
    <dgm:pt modelId="{75284456-53C3-435D-AB8E-AD82F5C3A6E7}" type="sibTrans" cxnId="{55B75C24-E91F-41FD-BC35-B20AC70F1314}">
      <dgm:prSet/>
      <dgm:spPr/>
      <dgm:t>
        <a:bodyPr/>
        <a:lstStyle/>
        <a:p>
          <a:endParaRPr lang="en-US"/>
        </a:p>
      </dgm:t>
    </dgm:pt>
    <dgm:pt modelId="{699428A0-A891-44C4-B18E-5032973A1D5C}">
      <dgm:prSet/>
      <dgm:spPr/>
      <dgm:t>
        <a:bodyPr/>
        <a:lstStyle/>
        <a:p>
          <a:pPr>
            <a:buClr>
              <a:srgbClr val="000000"/>
            </a:buClr>
            <a:buFont typeface="+mj-lt"/>
            <a:buAutoNum type="arabicPeriod"/>
          </a:pPr>
          <a:r>
            <a:rPr lang="en-US"/>
            <a:t>Abigail Dahlberg, MD, Emergency Medicine, SWEA, Active *</a:t>
          </a:r>
        </a:p>
      </dgm:t>
    </dgm:pt>
    <dgm:pt modelId="{45E53A94-44E5-4E1D-959B-272EF2EA01E5}" type="parTrans" cxnId="{A7F8833F-9C03-4537-8850-DB38FD37E822}">
      <dgm:prSet/>
      <dgm:spPr/>
      <dgm:t>
        <a:bodyPr/>
        <a:lstStyle/>
        <a:p>
          <a:endParaRPr lang="en-US"/>
        </a:p>
      </dgm:t>
    </dgm:pt>
    <dgm:pt modelId="{99665D48-E89C-47B3-94D2-9D6389465B51}" type="sibTrans" cxnId="{A7F8833F-9C03-4537-8850-DB38FD37E822}">
      <dgm:prSet/>
      <dgm:spPr/>
      <dgm:t>
        <a:bodyPr/>
        <a:lstStyle/>
        <a:p>
          <a:endParaRPr lang="en-US"/>
        </a:p>
      </dgm:t>
    </dgm:pt>
    <dgm:pt modelId="{6F28BE6E-0A8D-4BDC-9A46-75E09E845FD0}">
      <dgm:prSet/>
      <dgm:spPr/>
      <dgm:t>
        <a:bodyPr/>
        <a:lstStyle/>
        <a:p>
          <a:pPr>
            <a:buClr>
              <a:srgbClr val="000000"/>
            </a:buClr>
            <a:buFont typeface="+mj-lt"/>
            <a:buAutoNum type="arabicPeriod"/>
          </a:pPr>
          <a:r>
            <a:rPr lang="en-US"/>
            <a:t>Mark Belligan, PA, Emergency Medicine, SWEA, AHP *</a:t>
          </a:r>
        </a:p>
      </dgm:t>
    </dgm:pt>
    <dgm:pt modelId="{DC64D7D0-6312-4A9F-ABFC-4457B25A2222}" type="parTrans" cxnId="{F2E19401-1677-41D1-90B0-32513A39788F}">
      <dgm:prSet/>
      <dgm:spPr/>
      <dgm:t>
        <a:bodyPr/>
        <a:lstStyle/>
        <a:p>
          <a:endParaRPr lang="en-US"/>
        </a:p>
      </dgm:t>
    </dgm:pt>
    <dgm:pt modelId="{D26D9342-8CA7-4DC0-B4DC-71772EE728AB}" type="sibTrans" cxnId="{F2E19401-1677-41D1-90B0-32513A39788F}">
      <dgm:prSet/>
      <dgm:spPr/>
      <dgm:t>
        <a:bodyPr/>
        <a:lstStyle/>
        <a:p>
          <a:endParaRPr lang="en-US"/>
        </a:p>
      </dgm:t>
    </dgm:pt>
    <dgm:pt modelId="{303D1C88-A614-4FFA-B3F2-B2263A7FB1DB}">
      <dgm:prSet/>
      <dgm:spPr/>
      <dgm:t>
        <a:bodyPr/>
        <a:lstStyle/>
        <a:p>
          <a:pPr>
            <a:buClr>
              <a:srgbClr val="000000"/>
            </a:buClr>
            <a:buFont typeface="+mj-lt"/>
            <a:buAutoNum type="arabicPeriod"/>
          </a:pPr>
          <a:r>
            <a:rPr lang="en-US"/>
            <a:t>Brian Martinson, PA, Emergency Medicine, SWEA, AHP *</a:t>
          </a:r>
        </a:p>
      </dgm:t>
    </dgm:pt>
    <dgm:pt modelId="{9A37CA9F-7407-473B-B35D-AE07DB1EC87E}" type="parTrans" cxnId="{32F42544-C6A4-4BCC-9CB1-289AFFE34BF8}">
      <dgm:prSet/>
      <dgm:spPr/>
      <dgm:t>
        <a:bodyPr/>
        <a:lstStyle/>
        <a:p>
          <a:endParaRPr lang="en-US"/>
        </a:p>
      </dgm:t>
    </dgm:pt>
    <dgm:pt modelId="{C5B7FF49-F870-4142-82AA-1F92992AB476}" type="sibTrans" cxnId="{32F42544-C6A4-4BCC-9CB1-289AFFE34BF8}">
      <dgm:prSet/>
      <dgm:spPr/>
      <dgm:t>
        <a:bodyPr/>
        <a:lstStyle/>
        <a:p>
          <a:endParaRPr lang="en-US"/>
        </a:p>
      </dgm:t>
    </dgm:pt>
    <dgm:pt modelId="{00E31603-A7EA-48EA-9879-4D5FE211F34B}">
      <dgm:prSet/>
      <dgm:spPr/>
      <dgm:t>
        <a:bodyPr/>
        <a:lstStyle/>
        <a:p>
          <a:pPr>
            <a:buClr>
              <a:srgbClr val="000000"/>
            </a:buClr>
            <a:buFont typeface="+mj-lt"/>
            <a:buAutoNum type="arabicPeriod"/>
          </a:pPr>
          <a:r>
            <a:rPr lang="en-US"/>
            <a:t>Brad Johnson, PA, Emergency Medicine, SWEA, AHP *</a:t>
          </a:r>
        </a:p>
      </dgm:t>
    </dgm:pt>
    <dgm:pt modelId="{55D0660E-9967-410E-9C4F-0B731AAC04B8}" type="parTrans" cxnId="{E3E3720D-CB1D-4335-879E-AC34340BC515}">
      <dgm:prSet/>
      <dgm:spPr/>
      <dgm:t>
        <a:bodyPr/>
        <a:lstStyle/>
        <a:p>
          <a:endParaRPr lang="en-US"/>
        </a:p>
      </dgm:t>
    </dgm:pt>
    <dgm:pt modelId="{8F0252C8-A726-46BA-8E32-2FE3136EC84B}" type="sibTrans" cxnId="{E3E3720D-CB1D-4335-879E-AC34340BC515}">
      <dgm:prSet/>
      <dgm:spPr/>
      <dgm:t>
        <a:bodyPr/>
        <a:lstStyle/>
        <a:p>
          <a:endParaRPr lang="en-US"/>
        </a:p>
      </dgm:t>
    </dgm:pt>
    <dgm:pt modelId="{0BE84E1C-31EE-4DAF-8CE2-EFA5312F79EE}">
      <dgm:prSet/>
      <dgm:spPr/>
      <dgm:t>
        <a:bodyPr/>
        <a:lstStyle/>
        <a:p>
          <a:pPr>
            <a:buClr>
              <a:srgbClr val="000000"/>
            </a:buClr>
            <a:buFont typeface="+mj-lt"/>
            <a:buAutoNum type="arabicPeriod"/>
          </a:pPr>
          <a:r>
            <a:rPr lang="en-US"/>
            <a:t>Mary Hickner, DPM, Podiatry, Independent, Active *</a:t>
          </a:r>
        </a:p>
      </dgm:t>
    </dgm:pt>
    <dgm:pt modelId="{B3A7AAAA-F582-4DA0-AD06-8BB3DC70A780}" type="parTrans" cxnId="{B82B74BE-B1FF-47E6-8D28-42BCB007EE11}">
      <dgm:prSet/>
      <dgm:spPr/>
      <dgm:t>
        <a:bodyPr/>
        <a:lstStyle/>
        <a:p>
          <a:endParaRPr lang="en-US"/>
        </a:p>
      </dgm:t>
    </dgm:pt>
    <dgm:pt modelId="{47CBA990-8FED-410A-A316-81D4212FF077}" type="sibTrans" cxnId="{B82B74BE-B1FF-47E6-8D28-42BCB007EE11}">
      <dgm:prSet/>
      <dgm:spPr/>
      <dgm:t>
        <a:bodyPr/>
        <a:lstStyle/>
        <a:p>
          <a:endParaRPr lang="en-US"/>
        </a:p>
      </dgm:t>
    </dgm:pt>
    <dgm:pt modelId="{F2F83649-25D7-431C-8CE4-654287E787C1}">
      <dgm:prSet/>
      <dgm:spPr/>
      <dgm:t>
        <a:bodyPr/>
        <a:lstStyle/>
        <a:p>
          <a:pPr>
            <a:buClr>
              <a:srgbClr val="000000"/>
            </a:buClr>
            <a:buFont typeface="+mj-lt"/>
            <a:buAutoNum type="arabicPeriod"/>
          </a:pPr>
          <a:r>
            <a:rPr lang="en-US"/>
            <a:t>Mary Embrescia, MD, Psychiatry, ITP, Courtesy *</a:t>
          </a:r>
        </a:p>
      </dgm:t>
    </dgm:pt>
    <dgm:pt modelId="{2AC3DEEC-CAB7-444B-841A-F44BBDDFB55C}" type="parTrans" cxnId="{0DEC4D30-1C27-4CD8-B1E4-ECA5D67F5DC6}">
      <dgm:prSet/>
      <dgm:spPr/>
      <dgm:t>
        <a:bodyPr/>
        <a:lstStyle/>
        <a:p>
          <a:endParaRPr lang="en-US"/>
        </a:p>
      </dgm:t>
    </dgm:pt>
    <dgm:pt modelId="{725EE067-4491-4696-9E24-0141B24D8B81}" type="sibTrans" cxnId="{0DEC4D30-1C27-4CD8-B1E4-ECA5D67F5DC6}">
      <dgm:prSet/>
      <dgm:spPr/>
      <dgm:t>
        <a:bodyPr/>
        <a:lstStyle/>
        <a:p>
          <a:endParaRPr lang="en-US"/>
        </a:p>
      </dgm:t>
    </dgm:pt>
    <dgm:pt modelId="{28C192A9-FB46-47B0-9120-78B6248B6DD4}">
      <dgm:prSet/>
      <dgm:spPr/>
      <dgm:t>
        <a:bodyPr/>
        <a:lstStyle/>
        <a:p>
          <a:pPr>
            <a:buClr>
              <a:srgbClr val="000000"/>
            </a:buClr>
            <a:buFont typeface="+mj-lt"/>
            <a:buAutoNum type="arabicPeriod"/>
          </a:pPr>
          <a:r>
            <a:rPr lang="en-US"/>
            <a:t>Neza Bharucha, MD, Psychiatry, ITP, Courtesy *</a:t>
          </a:r>
        </a:p>
      </dgm:t>
    </dgm:pt>
    <dgm:pt modelId="{0C805626-6CF0-4A57-B4BF-C6B4416CFE1D}" type="parTrans" cxnId="{168B9C48-7DB8-4071-B1A9-04476774C321}">
      <dgm:prSet/>
      <dgm:spPr/>
      <dgm:t>
        <a:bodyPr/>
        <a:lstStyle/>
        <a:p>
          <a:endParaRPr lang="en-US"/>
        </a:p>
      </dgm:t>
    </dgm:pt>
    <dgm:pt modelId="{5A898C34-739C-4430-A781-D86F96335CF3}" type="sibTrans" cxnId="{168B9C48-7DB8-4071-B1A9-04476774C321}">
      <dgm:prSet/>
      <dgm:spPr/>
      <dgm:t>
        <a:bodyPr/>
        <a:lstStyle/>
        <a:p>
          <a:endParaRPr lang="en-US"/>
        </a:p>
      </dgm:t>
    </dgm:pt>
    <dgm:pt modelId="{6CA78029-3380-4B15-8842-1387DE1C6998}">
      <dgm:prSet/>
      <dgm:spPr/>
      <dgm:t>
        <a:bodyPr/>
        <a:lstStyle/>
        <a:p>
          <a:pPr>
            <a:buClr>
              <a:srgbClr val="000000"/>
            </a:buClr>
            <a:buFont typeface="+mj-lt"/>
            <a:buAutoNum type="arabicPeriod"/>
          </a:pPr>
          <a:r>
            <a:rPr lang="en-US"/>
            <a:t>Cathleen Handke, APNP, ITP, AHP</a:t>
          </a:r>
        </a:p>
      </dgm:t>
    </dgm:pt>
    <dgm:pt modelId="{5C85453D-4418-49B0-9252-396DABAA4A8E}" type="parTrans" cxnId="{26779158-D18D-4BCB-8544-362328DB6207}">
      <dgm:prSet/>
      <dgm:spPr/>
      <dgm:t>
        <a:bodyPr/>
        <a:lstStyle/>
        <a:p>
          <a:endParaRPr lang="en-US"/>
        </a:p>
      </dgm:t>
    </dgm:pt>
    <dgm:pt modelId="{83CD2915-0221-4839-AB9F-302D35B5A814}" type="sibTrans" cxnId="{26779158-D18D-4BCB-8544-362328DB6207}">
      <dgm:prSet/>
      <dgm:spPr/>
      <dgm:t>
        <a:bodyPr/>
        <a:lstStyle/>
        <a:p>
          <a:endParaRPr lang="en-US"/>
        </a:p>
      </dgm:t>
    </dgm:pt>
    <dgm:pt modelId="{E0C91788-0B98-4835-B34C-737B1C1F9295}">
      <dgm:prSet/>
      <dgm:spPr/>
      <dgm:t>
        <a:bodyPr/>
        <a:lstStyle/>
        <a:p>
          <a:pPr>
            <a:buClr>
              <a:srgbClr val="000000"/>
            </a:buClr>
            <a:buFont typeface="+mj-lt"/>
            <a:buAutoNum type="arabicPeriod"/>
          </a:pPr>
          <a:r>
            <a:rPr lang="en-US"/>
            <a:t>Cassandra Sung, MD, Pediatric Cardiology, UW Health, Courtesy *</a:t>
          </a:r>
        </a:p>
      </dgm:t>
    </dgm:pt>
    <dgm:pt modelId="{98E1C92C-CAD0-4790-B95B-05CCC006334B}" type="parTrans" cxnId="{093E4407-2B45-4E81-95C6-6C2746861BE1}">
      <dgm:prSet/>
      <dgm:spPr/>
      <dgm:t>
        <a:bodyPr/>
        <a:lstStyle/>
        <a:p>
          <a:endParaRPr lang="en-US"/>
        </a:p>
      </dgm:t>
    </dgm:pt>
    <dgm:pt modelId="{DF27909E-599B-4D83-8422-80A720C653D2}" type="sibTrans" cxnId="{093E4407-2B45-4E81-95C6-6C2746861BE1}">
      <dgm:prSet/>
      <dgm:spPr/>
      <dgm:t>
        <a:bodyPr/>
        <a:lstStyle/>
        <a:p>
          <a:endParaRPr lang="en-US"/>
        </a:p>
      </dgm:t>
    </dgm:pt>
    <dgm:pt modelId="{74D776CC-EC5D-49FA-802B-905F190F246E}">
      <dgm:prSet/>
      <dgm:spPr/>
      <dgm:t>
        <a:bodyPr/>
        <a:lstStyle/>
        <a:p>
          <a:pPr>
            <a:buClr>
              <a:srgbClr val="000000"/>
            </a:buClr>
            <a:buFont typeface="+mj-lt"/>
            <a:buAutoNum type="arabicPeriod"/>
          </a:pPr>
          <a:r>
            <a:rPr lang="en-US"/>
            <a:t>Andrea Rock, MD, Pediatric Cardiology, SSM Health, Courtesy *</a:t>
          </a:r>
        </a:p>
      </dgm:t>
    </dgm:pt>
    <dgm:pt modelId="{03B71FB8-31D8-45C3-9FFD-A583536247FC}" type="parTrans" cxnId="{7755416A-C459-4B3A-9E6D-E3E68B3D1E18}">
      <dgm:prSet/>
      <dgm:spPr/>
      <dgm:t>
        <a:bodyPr/>
        <a:lstStyle/>
        <a:p>
          <a:endParaRPr lang="en-US"/>
        </a:p>
      </dgm:t>
    </dgm:pt>
    <dgm:pt modelId="{5B091C59-2963-4051-985B-2D993A169021}" type="sibTrans" cxnId="{7755416A-C459-4B3A-9E6D-E3E68B3D1E18}">
      <dgm:prSet/>
      <dgm:spPr/>
      <dgm:t>
        <a:bodyPr/>
        <a:lstStyle/>
        <a:p>
          <a:endParaRPr lang="en-US"/>
        </a:p>
      </dgm:t>
    </dgm:pt>
    <dgm:pt modelId="{3BDA9E47-5829-48F4-B699-9F9688B5DA5C}">
      <dgm:prSet/>
      <dgm:spPr/>
      <dgm:t>
        <a:bodyPr/>
        <a:lstStyle/>
        <a:p>
          <a:pPr>
            <a:buClr>
              <a:srgbClr val="000000"/>
            </a:buClr>
            <a:buFont typeface="+mj-lt"/>
            <a:buAutoNum type="arabicPeriod"/>
          </a:pPr>
          <a:r>
            <a:rPr lang="en-US"/>
            <a:t>Roderick Deano, MD, Cardiology, UW Health, Courtesy</a:t>
          </a:r>
        </a:p>
      </dgm:t>
    </dgm:pt>
    <dgm:pt modelId="{E36E2A08-1376-4B81-B1B7-06565EA5E039}" type="parTrans" cxnId="{73C969EF-0031-4D09-8E2D-7EF088A2073E}">
      <dgm:prSet/>
      <dgm:spPr/>
      <dgm:t>
        <a:bodyPr/>
        <a:lstStyle/>
        <a:p>
          <a:endParaRPr lang="en-US"/>
        </a:p>
      </dgm:t>
    </dgm:pt>
    <dgm:pt modelId="{20463DDE-FFB1-484F-B727-32FE7968DD0F}" type="sibTrans" cxnId="{73C969EF-0031-4D09-8E2D-7EF088A2073E}">
      <dgm:prSet/>
      <dgm:spPr/>
      <dgm:t>
        <a:bodyPr/>
        <a:lstStyle/>
        <a:p>
          <a:endParaRPr lang="en-US"/>
        </a:p>
      </dgm:t>
    </dgm:pt>
    <dgm:pt modelId="{9C324529-2DFA-43B5-8B06-EE6F77AC7AD5}">
      <dgm:prSet/>
      <dgm:spPr/>
      <dgm:t>
        <a:bodyPr/>
        <a:lstStyle/>
        <a:p>
          <a:pPr>
            <a:buClr>
              <a:srgbClr val="000000"/>
            </a:buClr>
            <a:buFont typeface="+mj-lt"/>
            <a:buAutoNum type="arabicPeriod"/>
          </a:pPr>
          <a:r>
            <a:rPr lang="en-US"/>
            <a:t>Shannon McCormack, DO, Hospital Medicine, Beam Healthcare, Active </a:t>
          </a:r>
        </a:p>
      </dgm:t>
    </dgm:pt>
    <dgm:pt modelId="{08CFB659-C41F-4D80-BA0B-750AA325A6D4}" type="parTrans" cxnId="{B76D68E0-26D3-4472-97F1-969803925A1A}">
      <dgm:prSet/>
      <dgm:spPr/>
      <dgm:t>
        <a:bodyPr/>
        <a:lstStyle/>
        <a:p>
          <a:endParaRPr lang="en-US"/>
        </a:p>
      </dgm:t>
    </dgm:pt>
    <dgm:pt modelId="{C8F4D9E7-C7A2-4571-A5A9-64C17A57A600}" type="sibTrans" cxnId="{B76D68E0-26D3-4472-97F1-969803925A1A}">
      <dgm:prSet/>
      <dgm:spPr/>
      <dgm:t>
        <a:bodyPr/>
        <a:lstStyle/>
        <a:p>
          <a:endParaRPr lang="en-US"/>
        </a:p>
      </dgm:t>
    </dgm:pt>
    <dgm:pt modelId="{E464637D-7C90-4EBF-A482-3303F2CAB120}">
      <dgm:prSet/>
      <dgm:spPr/>
      <dgm:t>
        <a:bodyPr/>
        <a:lstStyle/>
        <a:p>
          <a:pPr>
            <a:buClr>
              <a:srgbClr val="000000"/>
            </a:buClr>
            <a:buFont typeface="+mj-lt"/>
            <a:buAutoNum type="arabicPeriod"/>
          </a:pPr>
          <a:r>
            <a:rPr lang="en-US"/>
            <a:t>Talya Spivak, DO, OBGYN, SSM Health, Active</a:t>
          </a:r>
        </a:p>
      </dgm:t>
    </dgm:pt>
    <dgm:pt modelId="{C5D531DB-AA37-494E-971F-551B4FB3EA1E}" type="parTrans" cxnId="{0053C656-FE32-4B46-842E-FECCADDC8A6C}">
      <dgm:prSet/>
      <dgm:spPr/>
      <dgm:t>
        <a:bodyPr/>
        <a:lstStyle/>
        <a:p>
          <a:endParaRPr lang="en-US"/>
        </a:p>
      </dgm:t>
    </dgm:pt>
    <dgm:pt modelId="{0C367230-7EAC-49A5-98AD-84DC9C5DF0A8}" type="sibTrans" cxnId="{0053C656-FE32-4B46-842E-FECCADDC8A6C}">
      <dgm:prSet/>
      <dgm:spPr/>
      <dgm:t>
        <a:bodyPr/>
        <a:lstStyle/>
        <a:p>
          <a:endParaRPr lang="en-US"/>
        </a:p>
      </dgm:t>
    </dgm:pt>
    <dgm:pt modelId="{E3ED8198-087D-4441-8481-B1F2A7830CAC}">
      <dgm:prSet/>
      <dgm:spPr/>
      <dgm:t>
        <a:bodyPr/>
        <a:lstStyle/>
        <a:p>
          <a:pPr>
            <a:buClr>
              <a:srgbClr val="000000"/>
            </a:buClr>
            <a:buFont typeface="+mj-lt"/>
            <a:buAutoNum type="arabicPeriod"/>
          </a:pPr>
          <a:r>
            <a:rPr lang="en-US"/>
            <a:t>John Hoopes, CRNA, Anesthesia, Sto Health, AHP *</a:t>
          </a:r>
        </a:p>
      </dgm:t>
    </dgm:pt>
    <dgm:pt modelId="{04F2A3A3-3300-48FF-87F5-FB87331CB5C9}" type="parTrans" cxnId="{984531CA-D371-4360-A35D-1B3BE1872C69}">
      <dgm:prSet/>
      <dgm:spPr/>
      <dgm:t>
        <a:bodyPr/>
        <a:lstStyle/>
        <a:p>
          <a:endParaRPr lang="en-US"/>
        </a:p>
      </dgm:t>
    </dgm:pt>
    <dgm:pt modelId="{6163D7CF-9911-4D29-A95A-6969AEDC6154}" type="sibTrans" cxnId="{984531CA-D371-4360-A35D-1B3BE1872C69}">
      <dgm:prSet/>
      <dgm:spPr/>
      <dgm:t>
        <a:bodyPr/>
        <a:lstStyle/>
        <a:p>
          <a:endParaRPr lang="en-US"/>
        </a:p>
      </dgm:t>
    </dgm:pt>
    <dgm:pt modelId="{4B60791A-9F31-4A22-970B-1FEE838321B5}">
      <dgm:prSet/>
      <dgm:spPr/>
      <dgm:t>
        <a:bodyPr/>
        <a:lstStyle/>
        <a:p>
          <a:endParaRPr lang="en-US"/>
        </a:p>
      </dgm:t>
    </dgm:pt>
    <dgm:pt modelId="{C71F26B1-639C-45AF-84FC-88D398D1B375}" type="parTrans" cxnId="{73B751E7-3C16-447B-AC7A-D050644C9091}">
      <dgm:prSet/>
      <dgm:spPr/>
      <dgm:t>
        <a:bodyPr/>
        <a:lstStyle/>
        <a:p>
          <a:endParaRPr lang="en-US"/>
        </a:p>
      </dgm:t>
    </dgm:pt>
    <dgm:pt modelId="{AA4B3551-8356-4821-A3F7-789E57FADA07}" type="sibTrans" cxnId="{73B751E7-3C16-447B-AC7A-D050644C9091}">
      <dgm:prSet/>
      <dgm:spPr/>
      <dgm:t>
        <a:bodyPr/>
        <a:lstStyle/>
        <a:p>
          <a:endParaRPr lang="en-US"/>
        </a:p>
      </dgm:t>
    </dgm:pt>
    <dgm:pt modelId="{B59D39A7-E6E6-45D6-9635-0306EAAF00C0}">
      <dgm:prSet/>
      <dgm:spPr/>
      <dgm:t>
        <a:bodyPr/>
        <a:lstStyle/>
        <a:p>
          <a:r>
            <a:rPr lang="en-US"/>
            <a:t>Flagged Files: None at this time.</a:t>
          </a:r>
        </a:p>
      </dgm:t>
    </dgm:pt>
    <dgm:pt modelId="{34D26BA0-B0AF-41C7-B743-096CF94C8BA7}" type="parTrans" cxnId="{B2CEF3A4-6378-4F79-9902-AAB72C2382B0}">
      <dgm:prSet/>
      <dgm:spPr/>
      <dgm:t>
        <a:bodyPr/>
        <a:lstStyle/>
        <a:p>
          <a:endParaRPr lang="en-US"/>
        </a:p>
      </dgm:t>
    </dgm:pt>
    <dgm:pt modelId="{D6118365-37AE-4328-A7E1-6357537EFEAD}" type="sibTrans" cxnId="{B2CEF3A4-6378-4F79-9902-AAB72C2382B0}">
      <dgm:prSet/>
      <dgm:spPr/>
      <dgm:t>
        <a:bodyPr/>
        <a:lstStyle/>
        <a:p>
          <a:endParaRPr lang="en-US"/>
        </a:p>
      </dgm:t>
    </dgm:pt>
    <dgm:pt modelId="{CA1F45FE-2ABF-4DA2-A558-2069E51CF180}" type="pres">
      <dgm:prSet presAssocID="{34B2B496-7D70-4D76-B383-E922726A4A8E}" presName="vert0" presStyleCnt="0">
        <dgm:presLayoutVars>
          <dgm:dir/>
          <dgm:animOne val="branch"/>
          <dgm:animLvl val="lvl"/>
        </dgm:presLayoutVars>
      </dgm:prSet>
      <dgm:spPr/>
    </dgm:pt>
    <dgm:pt modelId="{0E4AB4F6-6DC6-435D-BA01-0CCA5CDA7283}" type="pres">
      <dgm:prSet presAssocID="{6F4E38C1-0DD4-4590-91D4-C2EBACC5BFCA}" presName="thickLine" presStyleLbl="alignNode1" presStyleIdx="0" presStyleCnt="22"/>
      <dgm:spPr/>
    </dgm:pt>
    <dgm:pt modelId="{99893D42-FADB-4723-B4DB-893866F02C4E}" type="pres">
      <dgm:prSet presAssocID="{6F4E38C1-0DD4-4590-91D4-C2EBACC5BFCA}" presName="horz1" presStyleCnt="0"/>
      <dgm:spPr/>
    </dgm:pt>
    <dgm:pt modelId="{F2EC6A71-9291-40F7-B5CB-5B74B3002A80}" type="pres">
      <dgm:prSet presAssocID="{6F4E38C1-0DD4-4590-91D4-C2EBACC5BFCA}" presName="tx1" presStyleLbl="revTx" presStyleIdx="0" presStyleCnt="22"/>
      <dgm:spPr/>
    </dgm:pt>
    <dgm:pt modelId="{D5126595-1642-4F57-8129-8607D377325F}" type="pres">
      <dgm:prSet presAssocID="{6F4E38C1-0DD4-4590-91D4-C2EBACC5BFCA}" presName="vert1" presStyleCnt="0"/>
      <dgm:spPr/>
    </dgm:pt>
    <dgm:pt modelId="{EB1F8EFB-AB0F-460D-BA30-1DED8C43DAB3}" type="pres">
      <dgm:prSet presAssocID="{A2FD3DA7-3F6C-47B5-B654-35F66C1F76EE}" presName="thickLine" presStyleLbl="alignNode1" presStyleIdx="1" presStyleCnt="22"/>
      <dgm:spPr/>
    </dgm:pt>
    <dgm:pt modelId="{F5D17367-33C1-4C8B-B0BA-682C9D601F81}" type="pres">
      <dgm:prSet presAssocID="{A2FD3DA7-3F6C-47B5-B654-35F66C1F76EE}" presName="horz1" presStyleCnt="0"/>
      <dgm:spPr/>
    </dgm:pt>
    <dgm:pt modelId="{10DF775D-50CD-4413-AC47-32F95DCD0CA2}" type="pres">
      <dgm:prSet presAssocID="{A2FD3DA7-3F6C-47B5-B654-35F66C1F76EE}" presName="tx1" presStyleLbl="revTx" presStyleIdx="1" presStyleCnt="22"/>
      <dgm:spPr/>
    </dgm:pt>
    <dgm:pt modelId="{00CA4EF1-4A35-4604-9818-57D8CC4DAAC6}" type="pres">
      <dgm:prSet presAssocID="{A2FD3DA7-3F6C-47B5-B654-35F66C1F76EE}" presName="vert1" presStyleCnt="0"/>
      <dgm:spPr/>
    </dgm:pt>
    <dgm:pt modelId="{3B100046-9914-459F-92B6-179998D65127}" type="pres">
      <dgm:prSet presAssocID="{0D36F984-34F8-4B7C-AC9C-87E564E58FAF}" presName="thickLine" presStyleLbl="alignNode1" presStyleIdx="2" presStyleCnt="22"/>
      <dgm:spPr/>
    </dgm:pt>
    <dgm:pt modelId="{CC534976-D1CC-4C8B-8BCE-C918DE80C0A1}" type="pres">
      <dgm:prSet presAssocID="{0D36F984-34F8-4B7C-AC9C-87E564E58FAF}" presName="horz1" presStyleCnt="0"/>
      <dgm:spPr/>
    </dgm:pt>
    <dgm:pt modelId="{C008F423-41A2-4018-ABA2-C2249FF77AD0}" type="pres">
      <dgm:prSet presAssocID="{0D36F984-34F8-4B7C-AC9C-87E564E58FAF}" presName="tx1" presStyleLbl="revTx" presStyleIdx="2" presStyleCnt="22"/>
      <dgm:spPr/>
    </dgm:pt>
    <dgm:pt modelId="{5B6C194D-8A0E-417B-B2D5-FA4DD1E4599D}" type="pres">
      <dgm:prSet presAssocID="{0D36F984-34F8-4B7C-AC9C-87E564E58FAF}" presName="vert1" presStyleCnt="0"/>
      <dgm:spPr/>
    </dgm:pt>
    <dgm:pt modelId="{033DD781-3220-4B1D-9AA5-B9EC6AD90185}" type="pres">
      <dgm:prSet presAssocID="{B9CE2796-59CE-4864-B2F9-CF185ACABC26}" presName="thickLine" presStyleLbl="alignNode1" presStyleIdx="3" presStyleCnt="22"/>
      <dgm:spPr/>
    </dgm:pt>
    <dgm:pt modelId="{2941E1B4-D272-4645-8807-9395FED6F1EF}" type="pres">
      <dgm:prSet presAssocID="{B9CE2796-59CE-4864-B2F9-CF185ACABC26}" presName="horz1" presStyleCnt="0"/>
      <dgm:spPr/>
    </dgm:pt>
    <dgm:pt modelId="{41ACA909-5FB6-4D6A-9809-8AD8C29F19F7}" type="pres">
      <dgm:prSet presAssocID="{B9CE2796-59CE-4864-B2F9-CF185ACABC26}" presName="tx1" presStyleLbl="revTx" presStyleIdx="3" presStyleCnt="22"/>
      <dgm:spPr/>
    </dgm:pt>
    <dgm:pt modelId="{0191CF28-06C9-4BFD-ABCF-F5179F19E516}" type="pres">
      <dgm:prSet presAssocID="{B9CE2796-59CE-4864-B2F9-CF185ACABC26}" presName="vert1" presStyleCnt="0"/>
      <dgm:spPr/>
    </dgm:pt>
    <dgm:pt modelId="{118F0D35-CC50-4308-B0BE-B883600E4616}" type="pres">
      <dgm:prSet presAssocID="{46CBFA45-C4A0-44A9-BB01-9CF51446FF9B}" presName="thickLine" presStyleLbl="alignNode1" presStyleIdx="4" presStyleCnt="22"/>
      <dgm:spPr/>
    </dgm:pt>
    <dgm:pt modelId="{984DDAF2-560B-4526-BC45-287992A960E8}" type="pres">
      <dgm:prSet presAssocID="{46CBFA45-C4A0-44A9-BB01-9CF51446FF9B}" presName="horz1" presStyleCnt="0"/>
      <dgm:spPr/>
    </dgm:pt>
    <dgm:pt modelId="{39FC64D4-AEA2-4DE9-A2DF-DEAD0349AF63}" type="pres">
      <dgm:prSet presAssocID="{46CBFA45-C4A0-44A9-BB01-9CF51446FF9B}" presName="tx1" presStyleLbl="revTx" presStyleIdx="4" presStyleCnt="22"/>
      <dgm:spPr/>
    </dgm:pt>
    <dgm:pt modelId="{6FADE40B-5D29-4E4C-A0E8-3A8839E9720F}" type="pres">
      <dgm:prSet presAssocID="{46CBFA45-C4A0-44A9-BB01-9CF51446FF9B}" presName="vert1" presStyleCnt="0"/>
      <dgm:spPr/>
    </dgm:pt>
    <dgm:pt modelId="{E6C0649C-AE78-4563-94FC-2AD5499E4C4F}" type="pres">
      <dgm:prSet presAssocID="{CAE90BF5-6163-4B11-86B9-BD1C28707FF0}" presName="thickLine" presStyleLbl="alignNode1" presStyleIdx="5" presStyleCnt="22"/>
      <dgm:spPr/>
    </dgm:pt>
    <dgm:pt modelId="{108DF7D5-3915-4FF5-985F-88750B4B91DF}" type="pres">
      <dgm:prSet presAssocID="{CAE90BF5-6163-4B11-86B9-BD1C28707FF0}" presName="horz1" presStyleCnt="0"/>
      <dgm:spPr/>
    </dgm:pt>
    <dgm:pt modelId="{BF4F8AC1-7E71-429D-9FD0-ED913B9B8653}" type="pres">
      <dgm:prSet presAssocID="{CAE90BF5-6163-4B11-86B9-BD1C28707FF0}" presName="tx1" presStyleLbl="revTx" presStyleIdx="5" presStyleCnt="22"/>
      <dgm:spPr/>
    </dgm:pt>
    <dgm:pt modelId="{76BA35BB-05AA-4DB3-AFE0-F3CDF7DA5EB7}" type="pres">
      <dgm:prSet presAssocID="{CAE90BF5-6163-4B11-86B9-BD1C28707FF0}" presName="vert1" presStyleCnt="0"/>
      <dgm:spPr/>
    </dgm:pt>
    <dgm:pt modelId="{676C73EB-1B7D-4025-A122-B7B3A329DDAE}" type="pres">
      <dgm:prSet presAssocID="{699428A0-A891-44C4-B18E-5032973A1D5C}" presName="thickLine" presStyleLbl="alignNode1" presStyleIdx="6" presStyleCnt="22"/>
      <dgm:spPr/>
    </dgm:pt>
    <dgm:pt modelId="{8B2AAC52-1466-4986-8208-E3DA7189BF52}" type="pres">
      <dgm:prSet presAssocID="{699428A0-A891-44C4-B18E-5032973A1D5C}" presName="horz1" presStyleCnt="0"/>
      <dgm:spPr/>
    </dgm:pt>
    <dgm:pt modelId="{EFEB6F74-37AD-41DC-BC7A-35E023C56601}" type="pres">
      <dgm:prSet presAssocID="{699428A0-A891-44C4-B18E-5032973A1D5C}" presName="tx1" presStyleLbl="revTx" presStyleIdx="6" presStyleCnt="22"/>
      <dgm:spPr/>
    </dgm:pt>
    <dgm:pt modelId="{5026C75D-B7AE-4C9E-B25A-AC55C5C5FC91}" type="pres">
      <dgm:prSet presAssocID="{699428A0-A891-44C4-B18E-5032973A1D5C}" presName="vert1" presStyleCnt="0"/>
      <dgm:spPr/>
    </dgm:pt>
    <dgm:pt modelId="{0045E7D1-0200-4A9D-B502-BA7608B5FFCA}" type="pres">
      <dgm:prSet presAssocID="{6F28BE6E-0A8D-4BDC-9A46-75E09E845FD0}" presName="thickLine" presStyleLbl="alignNode1" presStyleIdx="7" presStyleCnt="22"/>
      <dgm:spPr/>
    </dgm:pt>
    <dgm:pt modelId="{310182EB-1050-4F66-8FB2-74C2B83B9EE0}" type="pres">
      <dgm:prSet presAssocID="{6F28BE6E-0A8D-4BDC-9A46-75E09E845FD0}" presName="horz1" presStyleCnt="0"/>
      <dgm:spPr/>
    </dgm:pt>
    <dgm:pt modelId="{EC80E889-A131-48D0-9C3F-31B9D3366F22}" type="pres">
      <dgm:prSet presAssocID="{6F28BE6E-0A8D-4BDC-9A46-75E09E845FD0}" presName="tx1" presStyleLbl="revTx" presStyleIdx="7" presStyleCnt="22"/>
      <dgm:spPr/>
    </dgm:pt>
    <dgm:pt modelId="{C39DFD0E-AA99-4280-BE8D-6575823C7831}" type="pres">
      <dgm:prSet presAssocID="{6F28BE6E-0A8D-4BDC-9A46-75E09E845FD0}" presName="vert1" presStyleCnt="0"/>
      <dgm:spPr/>
    </dgm:pt>
    <dgm:pt modelId="{8BAE9DDA-3189-4463-A62F-B70CD7F0FB98}" type="pres">
      <dgm:prSet presAssocID="{303D1C88-A614-4FFA-B3F2-B2263A7FB1DB}" presName="thickLine" presStyleLbl="alignNode1" presStyleIdx="8" presStyleCnt="22"/>
      <dgm:spPr/>
    </dgm:pt>
    <dgm:pt modelId="{B44CD5AD-3D41-4831-A451-B8C1FDEDEC50}" type="pres">
      <dgm:prSet presAssocID="{303D1C88-A614-4FFA-B3F2-B2263A7FB1DB}" presName="horz1" presStyleCnt="0"/>
      <dgm:spPr/>
    </dgm:pt>
    <dgm:pt modelId="{9CAD843C-D428-40AD-A38D-59DD588F15AC}" type="pres">
      <dgm:prSet presAssocID="{303D1C88-A614-4FFA-B3F2-B2263A7FB1DB}" presName="tx1" presStyleLbl="revTx" presStyleIdx="8" presStyleCnt="22"/>
      <dgm:spPr/>
    </dgm:pt>
    <dgm:pt modelId="{7A1D4A4A-CD08-4A84-A789-D7C5DDABA2B0}" type="pres">
      <dgm:prSet presAssocID="{303D1C88-A614-4FFA-B3F2-B2263A7FB1DB}" presName="vert1" presStyleCnt="0"/>
      <dgm:spPr/>
    </dgm:pt>
    <dgm:pt modelId="{41F32399-8452-42DC-8976-1C547DCBFBC5}" type="pres">
      <dgm:prSet presAssocID="{00E31603-A7EA-48EA-9879-4D5FE211F34B}" presName="thickLine" presStyleLbl="alignNode1" presStyleIdx="9" presStyleCnt="22"/>
      <dgm:spPr/>
    </dgm:pt>
    <dgm:pt modelId="{3E65A518-D603-4089-BC19-7B66C6EF8039}" type="pres">
      <dgm:prSet presAssocID="{00E31603-A7EA-48EA-9879-4D5FE211F34B}" presName="horz1" presStyleCnt="0"/>
      <dgm:spPr/>
    </dgm:pt>
    <dgm:pt modelId="{2781258F-95DF-4428-9191-53673652F0FB}" type="pres">
      <dgm:prSet presAssocID="{00E31603-A7EA-48EA-9879-4D5FE211F34B}" presName="tx1" presStyleLbl="revTx" presStyleIdx="9" presStyleCnt="22"/>
      <dgm:spPr/>
    </dgm:pt>
    <dgm:pt modelId="{D2D9918C-F5AF-4ABC-9ABC-FF3113F695F4}" type="pres">
      <dgm:prSet presAssocID="{00E31603-A7EA-48EA-9879-4D5FE211F34B}" presName="vert1" presStyleCnt="0"/>
      <dgm:spPr/>
    </dgm:pt>
    <dgm:pt modelId="{03BEA6BF-85E6-4A38-8FF4-EF3E9C89ADA1}" type="pres">
      <dgm:prSet presAssocID="{0BE84E1C-31EE-4DAF-8CE2-EFA5312F79EE}" presName="thickLine" presStyleLbl="alignNode1" presStyleIdx="10" presStyleCnt="22"/>
      <dgm:spPr/>
    </dgm:pt>
    <dgm:pt modelId="{0A0CFE98-490D-4A7B-8529-44D8EEEE2A89}" type="pres">
      <dgm:prSet presAssocID="{0BE84E1C-31EE-4DAF-8CE2-EFA5312F79EE}" presName="horz1" presStyleCnt="0"/>
      <dgm:spPr/>
    </dgm:pt>
    <dgm:pt modelId="{CC312BFA-8D81-40FB-8161-9A3953366A2F}" type="pres">
      <dgm:prSet presAssocID="{0BE84E1C-31EE-4DAF-8CE2-EFA5312F79EE}" presName="tx1" presStyleLbl="revTx" presStyleIdx="10" presStyleCnt="22"/>
      <dgm:spPr/>
    </dgm:pt>
    <dgm:pt modelId="{F07976BF-44A6-402F-932D-3865E5FF14F4}" type="pres">
      <dgm:prSet presAssocID="{0BE84E1C-31EE-4DAF-8CE2-EFA5312F79EE}" presName="vert1" presStyleCnt="0"/>
      <dgm:spPr/>
    </dgm:pt>
    <dgm:pt modelId="{B4E4465D-C3E0-4F91-AA28-C416C7CA05A3}" type="pres">
      <dgm:prSet presAssocID="{F2F83649-25D7-431C-8CE4-654287E787C1}" presName="thickLine" presStyleLbl="alignNode1" presStyleIdx="11" presStyleCnt="22"/>
      <dgm:spPr/>
    </dgm:pt>
    <dgm:pt modelId="{9B5B752C-54DF-47A2-A928-6E5749341C41}" type="pres">
      <dgm:prSet presAssocID="{F2F83649-25D7-431C-8CE4-654287E787C1}" presName="horz1" presStyleCnt="0"/>
      <dgm:spPr/>
    </dgm:pt>
    <dgm:pt modelId="{92B84863-4A68-4551-B009-8B6D637FD133}" type="pres">
      <dgm:prSet presAssocID="{F2F83649-25D7-431C-8CE4-654287E787C1}" presName="tx1" presStyleLbl="revTx" presStyleIdx="11" presStyleCnt="22"/>
      <dgm:spPr/>
    </dgm:pt>
    <dgm:pt modelId="{D6FEB086-3FDE-44B0-A5BD-D060BA8515AD}" type="pres">
      <dgm:prSet presAssocID="{F2F83649-25D7-431C-8CE4-654287E787C1}" presName="vert1" presStyleCnt="0"/>
      <dgm:spPr/>
    </dgm:pt>
    <dgm:pt modelId="{E096C435-F4B8-4D62-8B8D-83BB6D4F09C4}" type="pres">
      <dgm:prSet presAssocID="{28C192A9-FB46-47B0-9120-78B6248B6DD4}" presName="thickLine" presStyleLbl="alignNode1" presStyleIdx="12" presStyleCnt="22"/>
      <dgm:spPr/>
    </dgm:pt>
    <dgm:pt modelId="{39B0CE1F-6D95-4781-9712-4026AC6C35B5}" type="pres">
      <dgm:prSet presAssocID="{28C192A9-FB46-47B0-9120-78B6248B6DD4}" presName="horz1" presStyleCnt="0"/>
      <dgm:spPr/>
    </dgm:pt>
    <dgm:pt modelId="{A1317188-6B76-421B-B2F8-5634AF70A0D5}" type="pres">
      <dgm:prSet presAssocID="{28C192A9-FB46-47B0-9120-78B6248B6DD4}" presName="tx1" presStyleLbl="revTx" presStyleIdx="12" presStyleCnt="22"/>
      <dgm:spPr/>
    </dgm:pt>
    <dgm:pt modelId="{70B5CB79-1D8D-4EB0-B713-3E65C23D5085}" type="pres">
      <dgm:prSet presAssocID="{28C192A9-FB46-47B0-9120-78B6248B6DD4}" presName="vert1" presStyleCnt="0"/>
      <dgm:spPr/>
    </dgm:pt>
    <dgm:pt modelId="{BC9A9A12-EC35-42F4-BAC0-3594CE25B8CB}" type="pres">
      <dgm:prSet presAssocID="{6CA78029-3380-4B15-8842-1387DE1C6998}" presName="thickLine" presStyleLbl="alignNode1" presStyleIdx="13" presStyleCnt="22"/>
      <dgm:spPr/>
    </dgm:pt>
    <dgm:pt modelId="{418705B4-3821-490C-AC32-3DA70B6A817A}" type="pres">
      <dgm:prSet presAssocID="{6CA78029-3380-4B15-8842-1387DE1C6998}" presName="horz1" presStyleCnt="0"/>
      <dgm:spPr/>
    </dgm:pt>
    <dgm:pt modelId="{E0FFD74A-13C5-4ACD-B763-FDDCCA6A8955}" type="pres">
      <dgm:prSet presAssocID="{6CA78029-3380-4B15-8842-1387DE1C6998}" presName="tx1" presStyleLbl="revTx" presStyleIdx="13" presStyleCnt="22"/>
      <dgm:spPr/>
    </dgm:pt>
    <dgm:pt modelId="{0366129D-7A56-40CB-8D8C-A962879B2FAF}" type="pres">
      <dgm:prSet presAssocID="{6CA78029-3380-4B15-8842-1387DE1C6998}" presName="vert1" presStyleCnt="0"/>
      <dgm:spPr/>
    </dgm:pt>
    <dgm:pt modelId="{50579EF1-98A6-4E64-8642-EF1E26AB1E26}" type="pres">
      <dgm:prSet presAssocID="{E0C91788-0B98-4835-B34C-737B1C1F9295}" presName="thickLine" presStyleLbl="alignNode1" presStyleIdx="14" presStyleCnt="22"/>
      <dgm:spPr/>
    </dgm:pt>
    <dgm:pt modelId="{576AB373-0E8A-480B-834A-A84CA45FC0DF}" type="pres">
      <dgm:prSet presAssocID="{E0C91788-0B98-4835-B34C-737B1C1F9295}" presName="horz1" presStyleCnt="0"/>
      <dgm:spPr/>
    </dgm:pt>
    <dgm:pt modelId="{5FDFEE81-4344-4D73-81FB-C4D5847BCE11}" type="pres">
      <dgm:prSet presAssocID="{E0C91788-0B98-4835-B34C-737B1C1F9295}" presName="tx1" presStyleLbl="revTx" presStyleIdx="14" presStyleCnt="22"/>
      <dgm:spPr/>
    </dgm:pt>
    <dgm:pt modelId="{3F732440-3F6D-464A-9AA4-7FC77AB9F34C}" type="pres">
      <dgm:prSet presAssocID="{E0C91788-0B98-4835-B34C-737B1C1F9295}" presName="vert1" presStyleCnt="0"/>
      <dgm:spPr/>
    </dgm:pt>
    <dgm:pt modelId="{F186752C-D4B5-4E0E-9275-AC9CF5290D65}" type="pres">
      <dgm:prSet presAssocID="{74D776CC-EC5D-49FA-802B-905F190F246E}" presName="thickLine" presStyleLbl="alignNode1" presStyleIdx="15" presStyleCnt="22"/>
      <dgm:spPr/>
    </dgm:pt>
    <dgm:pt modelId="{211F0CEC-A076-4B36-9EFB-0BA3C80E12A7}" type="pres">
      <dgm:prSet presAssocID="{74D776CC-EC5D-49FA-802B-905F190F246E}" presName="horz1" presStyleCnt="0"/>
      <dgm:spPr/>
    </dgm:pt>
    <dgm:pt modelId="{320D74EB-BD18-4ECE-86E3-0862618D92FD}" type="pres">
      <dgm:prSet presAssocID="{74D776CC-EC5D-49FA-802B-905F190F246E}" presName="tx1" presStyleLbl="revTx" presStyleIdx="15" presStyleCnt="22"/>
      <dgm:spPr/>
    </dgm:pt>
    <dgm:pt modelId="{4D6F27EA-C29E-4091-B576-4689EEED1B43}" type="pres">
      <dgm:prSet presAssocID="{74D776CC-EC5D-49FA-802B-905F190F246E}" presName="vert1" presStyleCnt="0"/>
      <dgm:spPr/>
    </dgm:pt>
    <dgm:pt modelId="{327BA1C3-3A4E-442B-A8A5-72ABDF7FB1B5}" type="pres">
      <dgm:prSet presAssocID="{3BDA9E47-5829-48F4-B699-9F9688B5DA5C}" presName="thickLine" presStyleLbl="alignNode1" presStyleIdx="16" presStyleCnt="22"/>
      <dgm:spPr/>
    </dgm:pt>
    <dgm:pt modelId="{27AE5C84-6E1D-41D8-AA27-3D7C11307E9B}" type="pres">
      <dgm:prSet presAssocID="{3BDA9E47-5829-48F4-B699-9F9688B5DA5C}" presName="horz1" presStyleCnt="0"/>
      <dgm:spPr/>
    </dgm:pt>
    <dgm:pt modelId="{89B5CB2A-D91B-481E-A247-D552D217412D}" type="pres">
      <dgm:prSet presAssocID="{3BDA9E47-5829-48F4-B699-9F9688B5DA5C}" presName="tx1" presStyleLbl="revTx" presStyleIdx="16" presStyleCnt="22"/>
      <dgm:spPr/>
    </dgm:pt>
    <dgm:pt modelId="{5D7CAB66-6BB2-4401-92CC-83491F9A558B}" type="pres">
      <dgm:prSet presAssocID="{3BDA9E47-5829-48F4-B699-9F9688B5DA5C}" presName="vert1" presStyleCnt="0"/>
      <dgm:spPr/>
    </dgm:pt>
    <dgm:pt modelId="{B2FEA67D-7D1B-479A-9DD8-EA7EBB205DFC}" type="pres">
      <dgm:prSet presAssocID="{9C324529-2DFA-43B5-8B06-EE6F77AC7AD5}" presName="thickLine" presStyleLbl="alignNode1" presStyleIdx="17" presStyleCnt="22"/>
      <dgm:spPr/>
    </dgm:pt>
    <dgm:pt modelId="{42BE1A2A-FA31-4748-A81D-AEF0509A64CB}" type="pres">
      <dgm:prSet presAssocID="{9C324529-2DFA-43B5-8B06-EE6F77AC7AD5}" presName="horz1" presStyleCnt="0"/>
      <dgm:spPr/>
    </dgm:pt>
    <dgm:pt modelId="{E0D0FA20-BC3B-457C-8806-DE1AEB804D7F}" type="pres">
      <dgm:prSet presAssocID="{9C324529-2DFA-43B5-8B06-EE6F77AC7AD5}" presName="tx1" presStyleLbl="revTx" presStyleIdx="17" presStyleCnt="22"/>
      <dgm:spPr/>
    </dgm:pt>
    <dgm:pt modelId="{D52B874A-9FC3-46D4-9C15-A10CABE4B39F}" type="pres">
      <dgm:prSet presAssocID="{9C324529-2DFA-43B5-8B06-EE6F77AC7AD5}" presName="vert1" presStyleCnt="0"/>
      <dgm:spPr/>
    </dgm:pt>
    <dgm:pt modelId="{AC75601D-5928-4045-88A0-F66F04411858}" type="pres">
      <dgm:prSet presAssocID="{E464637D-7C90-4EBF-A482-3303F2CAB120}" presName="thickLine" presStyleLbl="alignNode1" presStyleIdx="18" presStyleCnt="22"/>
      <dgm:spPr/>
    </dgm:pt>
    <dgm:pt modelId="{4B395803-E3B5-468B-BCBB-147A7E23B24E}" type="pres">
      <dgm:prSet presAssocID="{E464637D-7C90-4EBF-A482-3303F2CAB120}" presName="horz1" presStyleCnt="0"/>
      <dgm:spPr/>
    </dgm:pt>
    <dgm:pt modelId="{01C10D4C-5ED9-4149-B298-575A58BC66A5}" type="pres">
      <dgm:prSet presAssocID="{E464637D-7C90-4EBF-A482-3303F2CAB120}" presName="tx1" presStyleLbl="revTx" presStyleIdx="18" presStyleCnt="22"/>
      <dgm:spPr/>
    </dgm:pt>
    <dgm:pt modelId="{7651D985-F1EE-46B4-92FE-8D57626CDD07}" type="pres">
      <dgm:prSet presAssocID="{E464637D-7C90-4EBF-A482-3303F2CAB120}" presName="vert1" presStyleCnt="0"/>
      <dgm:spPr/>
    </dgm:pt>
    <dgm:pt modelId="{747EA5E0-FEC1-4528-8B52-4ECB91BF2A84}" type="pres">
      <dgm:prSet presAssocID="{E3ED8198-087D-4441-8481-B1F2A7830CAC}" presName="thickLine" presStyleLbl="alignNode1" presStyleIdx="19" presStyleCnt="22"/>
      <dgm:spPr/>
    </dgm:pt>
    <dgm:pt modelId="{19A91113-142C-4E46-8ADA-D9B140324C66}" type="pres">
      <dgm:prSet presAssocID="{E3ED8198-087D-4441-8481-B1F2A7830CAC}" presName="horz1" presStyleCnt="0"/>
      <dgm:spPr/>
    </dgm:pt>
    <dgm:pt modelId="{58881B00-0642-43FA-9CF9-CE6599BE8CA4}" type="pres">
      <dgm:prSet presAssocID="{E3ED8198-087D-4441-8481-B1F2A7830CAC}" presName="tx1" presStyleLbl="revTx" presStyleIdx="19" presStyleCnt="22"/>
      <dgm:spPr/>
    </dgm:pt>
    <dgm:pt modelId="{867F4A2B-D935-476A-B8EF-78F4536FC6C9}" type="pres">
      <dgm:prSet presAssocID="{E3ED8198-087D-4441-8481-B1F2A7830CAC}" presName="vert1" presStyleCnt="0"/>
      <dgm:spPr/>
    </dgm:pt>
    <dgm:pt modelId="{45EEE8F2-806C-49AE-93E9-CCD0A3E62352}" type="pres">
      <dgm:prSet presAssocID="{4B60791A-9F31-4A22-970B-1FEE838321B5}" presName="thickLine" presStyleLbl="alignNode1" presStyleIdx="20" presStyleCnt="22"/>
      <dgm:spPr/>
    </dgm:pt>
    <dgm:pt modelId="{A96055E5-E82B-4957-ABF0-1EC65D88C2BD}" type="pres">
      <dgm:prSet presAssocID="{4B60791A-9F31-4A22-970B-1FEE838321B5}" presName="horz1" presStyleCnt="0"/>
      <dgm:spPr/>
    </dgm:pt>
    <dgm:pt modelId="{FAA27DEF-3EF5-402B-967A-88B5E96359BF}" type="pres">
      <dgm:prSet presAssocID="{4B60791A-9F31-4A22-970B-1FEE838321B5}" presName="tx1" presStyleLbl="revTx" presStyleIdx="20" presStyleCnt="22"/>
      <dgm:spPr/>
    </dgm:pt>
    <dgm:pt modelId="{4C976618-4CC7-4003-AD0F-876CB76FAE81}" type="pres">
      <dgm:prSet presAssocID="{4B60791A-9F31-4A22-970B-1FEE838321B5}" presName="vert1" presStyleCnt="0"/>
      <dgm:spPr/>
    </dgm:pt>
    <dgm:pt modelId="{A75E3FD9-6E6B-4307-9DF9-1C77D5E71B8B}" type="pres">
      <dgm:prSet presAssocID="{B59D39A7-E6E6-45D6-9635-0306EAAF00C0}" presName="thickLine" presStyleLbl="alignNode1" presStyleIdx="21" presStyleCnt="22"/>
      <dgm:spPr/>
    </dgm:pt>
    <dgm:pt modelId="{592AD358-AFA9-4362-86BC-8796FD114082}" type="pres">
      <dgm:prSet presAssocID="{B59D39A7-E6E6-45D6-9635-0306EAAF00C0}" presName="horz1" presStyleCnt="0"/>
      <dgm:spPr/>
    </dgm:pt>
    <dgm:pt modelId="{F6E536DD-B98C-4AF8-9729-37E7EEEF7B8C}" type="pres">
      <dgm:prSet presAssocID="{B59D39A7-E6E6-45D6-9635-0306EAAF00C0}" presName="tx1" presStyleLbl="revTx" presStyleIdx="21" presStyleCnt="22"/>
      <dgm:spPr/>
    </dgm:pt>
    <dgm:pt modelId="{8EF54375-F352-432A-8C95-ECC04438C80F}" type="pres">
      <dgm:prSet presAssocID="{B59D39A7-E6E6-45D6-9635-0306EAAF00C0}" presName="vert1" presStyleCnt="0"/>
      <dgm:spPr/>
    </dgm:pt>
  </dgm:ptLst>
  <dgm:cxnLst>
    <dgm:cxn modelId="{F2E19401-1677-41D1-90B0-32513A39788F}" srcId="{34B2B496-7D70-4D76-B383-E922726A4A8E}" destId="{6F28BE6E-0A8D-4BDC-9A46-75E09E845FD0}" srcOrd="7" destOrd="0" parTransId="{DC64D7D0-6312-4A9F-ABFC-4457B25A2222}" sibTransId="{D26D9342-8CA7-4DC0-B4DC-71772EE728AB}"/>
    <dgm:cxn modelId="{093E4407-2B45-4E81-95C6-6C2746861BE1}" srcId="{34B2B496-7D70-4D76-B383-E922726A4A8E}" destId="{E0C91788-0B98-4835-B34C-737B1C1F9295}" srcOrd="14" destOrd="0" parTransId="{98E1C92C-CAD0-4790-B95B-05CCC006334B}" sibTransId="{DF27909E-599B-4D83-8422-80A720C653D2}"/>
    <dgm:cxn modelId="{6C63F308-5315-4252-A533-802B1BF9BFF6}" type="presOf" srcId="{34B2B496-7D70-4D76-B383-E922726A4A8E}" destId="{CA1F45FE-2ABF-4DA2-A558-2069E51CF180}" srcOrd="0" destOrd="0" presId="urn:microsoft.com/office/officeart/2008/layout/LinedList"/>
    <dgm:cxn modelId="{96536C0A-891E-46E3-A4D3-ABAC1CCD454F}" type="presOf" srcId="{0BE84E1C-31EE-4DAF-8CE2-EFA5312F79EE}" destId="{CC312BFA-8D81-40FB-8161-9A3953366A2F}" srcOrd="0" destOrd="0" presId="urn:microsoft.com/office/officeart/2008/layout/LinedList"/>
    <dgm:cxn modelId="{E3E3720D-CB1D-4335-879E-AC34340BC515}" srcId="{34B2B496-7D70-4D76-B383-E922726A4A8E}" destId="{00E31603-A7EA-48EA-9879-4D5FE211F34B}" srcOrd="9" destOrd="0" parTransId="{55D0660E-9967-410E-9C4F-0B731AAC04B8}" sibTransId="{8F0252C8-A726-46BA-8E32-2FE3136EC84B}"/>
    <dgm:cxn modelId="{827D0A13-E7CC-4C5E-A284-225D88C7B83B}" type="presOf" srcId="{E464637D-7C90-4EBF-A482-3303F2CAB120}" destId="{01C10D4C-5ED9-4149-B298-575A58BC66A5}" srcOrd="0" destOrd="0" presId="urn:microsoft.com/office/officeart/2008/layout/LinedList"/>
    <dgm:cxn modelId="{77A40E18-A832-4387-AF94-F3EACE1076C8}" srcId="{34B2B496-7D70-4D76-B383-E922726A4A8E}" destId="{0D36F984-34F8-4B7C-AC9C-87E564E58FAF}" srcOrd="2" destOrd="0" parTransId="{3963050E-5F63-4D4E-B945-45385BF79848}" sibTransId="{469915AA-0909-461C-92B6-788333CFB946}"/>
    <dgm:cxn modelId="{55B75C24-E91F-41FD-BC35-B20AC70F1314}" srcId="{34B2B496-7D70-4D76-B383-E922726A4A8E}" destId="{CAE90BF5-6163-4B11-86B9-BD1C28707FF0}" srcOrd="5" destOrd="0" parTransId="{08621F2C-AAEC-46F5-BAE9-C80024675729}" sibTransId="{75284456-53C3-435D-AB8E-AD82F5C3A6E7}"/>
    <dgm:cxn modelId="{C35BBA2D-C16F-4C91-9F08-85DF906B75BB}" srcId="{34B2B496-7D70-4D76-B383-E922726A4A8E}" destId="{46CBFA45-C4A0-44A9-BB01-9CF51446FF9B}" srcOrd="4" destOrd="0" parTransId="{CB4FA5AC-CB06-467E-B608-1678C1CFDD7B}" sibTransId="{9B040980-1D1E-400B-A147-8FDD79E6B9D8}"/>
    <dgm:cxn modelId="{0010902E-23B9-4D43-862E-551D09B83AFA}" type="presOf" srcId="{4B60791A-9F31-4A22-970B-1FEE838321B5}" destId="{FAA27DEF-3EF5-402B-967A-88B5E96359BF}" srcOrd="0" destOrd="0" presId="urn:microsoft.com/office/officeart/2008/layout/LinedList"/>
    <dgm:cxn modelId="{0DEC4D30-1C27-4CD8-B1E4-ECA5D67F5DC6}" srcId="{34B2B496-7D70-4D76-B383-E922726A4A8E}" destId="{F2F83649-25D7-431C-8CE4-654287E787C1}" srcOrd="11" destOrd="0" parTransId="{2AC3DEEC-CAB7-444B-841A-F44BBDDFB55C}" sibTransId="{725EE067-4491-4696-9E24-0141B24D8B81}"/>
    <dgm:cxn modelId="{A7F8833F-9C03-4537-8850-DB38FD37E822}" srcId="{34B2B496-7D70-4D76-B383-E922726A4A8E}" destId="{699428A0-A891-44C4-B18E-5032973A1D5C}" srcOrd="6" destOrd="0" parTransId="{45E53A94-44E5-4E1D-959B-272EF2EA01E5}" sibTransId="{99665D48-E89C-47B3-94D2-9D6389465B51}"/>
    <dgm:cxn modelId="{6A368540-1BD0-411B-BE1C-FFFE983B906A}" type="presOf" srcId="{F2F83649-25D7-431C-8CE4-654287E787C1}" destId="{92B84863-4A68-4551-B009-8B6D637FD133}" srcOrd="0" destOrd="0" presId="urn:microsoft.com/office/officeart/2008/layout/LinedList"/>
    <dgm:cxn modelId="{9FF6ED5E-6701-41A3-A6D7-5EF9112439D8}" type="presOf" srcId="{00E31603-A7EA-48EA-9879-4D5FE211F34B}" destId="{2781258F-95DF-4428-9191-53673652F0FB}" srcOrd="0" destOrd="0" presId="urn:microsoft.com/office/officeart/2008/layout/LinedList"/>
    <dgm:cxn modelId="{82AACE62-32F7-4988-A28C-18140D255E16}" type="presOf" srcId="{28C192A9-FB46-47B0-9120-78B6248B6DD4}" destId="{A1317188-6B76-421B-B2F8-5634AF70A0D5}" srcOrd="0" destOrd="0" presId="urn:microsoft.com/office/officeart/2008/layout/LinedList"/>
    <dgm:cxn modelId="{32F42544-C6A4-4BCC-9CB1-289AFFE34BF8}" srcId="{34B2B496-7D70-4D76-B383-E922726A4A8E}" destId="{303D1C88-A614-4FFA-B3F2-B2263A7FB1DB}" srcOrd="8" destOrd="0" parTransId="{9A37CA9F-7407-473B-B35D-AE07DB1EC87E}" sibTransId="{C5B7FF49-F870-4142-82AA-1F92992AB476}"/>
    <dgm:cxn modelId="{FA141E68-E050-499B-BCEB-F066E55287D4}" type="presOf" srcId="{303D1C88-A614-4FFA-B3F2-B2263A7FB1DB}" destId="{9CAD843C-D428-40AD-A38D-59DD588F15AC}" srcOrd="0" destOrd="0" presId="urn:microsoft.com/office/officeart/2008/layout/LinedList"/>
    <dgm:cxn modelId="{168B9C48-7DB8-4071-B1A9-04476774C321}" srcId="{34B2B496-7D70-4D76-B383-E922726A4A8E}" destId="{28C192A9-FB46-47B0-9120-78B6248B6DD4}" srcOrd="12" destOrd="0" parTransId="{0C805626-6CF0-4A57-B4BF-C6B4416CFE1D}" sibTransId="{5A898C34-739C-4430-A781-D86F96335CF3}"/>
    <dgm:cxn modelId="{7755416A-C459-4B3A-9E6D-E3E68B3D1E18}" srcId="{34B2B496-7D70-4D76-B383-E922726A4A8E}" destId="{74D776CC-EC5D-49FA-802B-905F190F246E}" srcOrd="15" destOrd="0" parTransId="{03B71FB8-31D8-45C3-9FFD-A583536247FC}" sibTransId="{5B091C59-2963-4051-985B-2D993A169021}"/>
    <dgm:cxn modelId="{CAE34B6E-6383-410F-818C-F7C5DDF6EC6E}" srcId="{34B2B496-7D70-4D76-B383-E922726A4A8E}" destId="{A2FD3DA7-3F6C-47B5-B654-35F66C1F76EE}" srcOrd="1" destOrd="0" parTransId="{6F2E74CB-53C5-4BF5-9EF9-94AD75C5DC0D}" sibTransId="{C120D86F-1B8B-4799-8BC4-05CD5A7B9406}"/>
    <dgm:cxn modelId="{FDBFB74E-45B7-42D6-A87D-9DAD45C8D02E}" type="presOf" srcId="{6F28BE6E-0A8D-4BDC-9A46-75E09E845FD0}" destId="{EC80E889-A131-48D0-9C3F-31B9D3366F22}" srcOrd="0" destOrd="0" presId="urn:microsoft.com/office/officeart/2008/layout/LinedList"/>
    <dgm:cxn modelId="{960E874F-918D-4E5B-B2E6-6745129D5B26}" type="presOf" srcId="{CAE90BF5-6163-4B11-86B9-BD1C28707FF0}" destId="{BF4F8AC1-7E71-429D-9FD0-ED913B9B8653}" srcOrd="0" destOrd="0" presId="urn:microsoft.com/office/officeart/2008/layout/LinedList"/>
    <dgm:cxn modelId="{0053C656-FE32-4B46-842E-FECCADDC8A6C}" srcId="{34B2B496-7D70-4D76-B383-E922726A4A8E}" destId="{E464637D-7C90-4EBF-A482-3303F2CAB120}" srcOrd="18" destOrd="0" parTransId="{C5D531DB-AA37-494E-971F-551B4FB3EA1E}" sibTransId="{0C367230-7EAC-49A5-98AD-84DC9C5DF0A8}"/>
    <dgm:cxn modelId="{26779158-D18D-4BCB-8544-362328DB6207}" srcId="{34B2B496-7D70-4D76-B383-E922726A4A8E}" destId="{6CA78029-3380-4B15-8842-1387DE1C6998}" srcOrd="13" destOrd="0" parTransId="{5C85453D-4418-49B0-9252-396DABAA4A8E}" sibTransId="{83CD2915-0221-4839-AB9F-302D35B5A814}"/>
    <dgm:cxn modelId="{400EC27B-EF78-428B-B14F-BD6AAC5F0B53}" type="presOf" srcId="{B9CE2796-59CE-4864-B2F9-CF185ACABC26}" destId="{41ACA909-5FB6-4D6A-9809-8AD8C29F19F7}" srcOrd="0" destOrd="0" presId="urn:microsoft.com/office/officeart/2008/layout/LinedList"/>
    <dgm:cxn modelId="{276F028A-1236-4E17-9D77-0FC9B991AFFD}" type="presOf" srcId="{B59D39A7-E6E6-45D6-9635-0306EAAF00C0}" destId="{F6E536DD-B98C-4AF8-9729-37E7EEEF7B8C}" srcOrd="0" destOrd="0" presId="urn:microsoft.com/office/officeart/2008/layout/LinedList"/>
    <dgm:cxn modelId="{5A16458D-F97F-472B-A41E-A20B713E0D2A}" type="presOf" srcId="{3BDA9E47-5829-48F4-B699-9F9688B5DA5C}" destId="{89B5CB2A-D91B-481E-A247-D552D217412D}" srcOrd="0" destOrd="0" presId="urn:microsoft.com/office/officeart/2008/layout/LinedList"/>
    <dgm:cxn modelId="{E01DA78D-3548-4A18-B5E0-D307DEC0F726}" type="presOf" srcId="{A2FD3DA7-3F6C-47B5-B654-35F66C1F76EE}" destId="{10DF775D-50CD-4413-AC47-32F95DCD0CA2}" srcOrd="0" destOrd="0" presId="urn:microsoft.com/office/officeart/2008/layout/LinedList"/>
    <dgm:cxn modelId="{2DAD3698-6F02-422E-AE3D-06F1361B2796}" type="presOf" srcId="{9C324529-2DFA-43B5-8B06-EE6F77AC7AD5}" destId="{E0D0FA20-BC3B-457C-8806-DE1AEB804D7F}" srcOrd="0" destOrd="0" presId="urn:microsoft.com/office/officeart/2008/layout/LinedList"/>
    <dgm:cxn modelId="{B2CEF3A4-6378-4F79-9902-AAB72C2382B0}" srcId="{34B2B496-7D70-4D76-B383-E922726A4A8E}" destId="{B59D39A7-E6E6-45D6-9635-0306EAAF00C0}" srcOrd="21" destOrd="0" parTransId="{34D26BA0-B0AF-41C7-B743-096CF94C8BA7}" sibTransId="{D6118365-37AE-4328-A7E1-6357537EFEAD}"/>
    <dgm:cxn modelId="{C6DE0CA6-1B80-44CE-9554-CEDEDEAED37C}" type="presOf" srcId="{46CBFA45-C4A0-44A9-BB01-9CF51446FF9B}" destId="{39FC64D4-AEA2-4DE9-A2DF-DEAD0349AF63}" srcOrd="0" destOrd="0" presId="urn:microsoft.com/office/officeart/2008/layout/LinedList"/>
    <dgm:cxn modelId="{527661B2-AF7E-438C-B28D-36EF27E040C8}" type="presOf" srcId="{E3ED8198-087D-4441-8481-B1F2A7830CAC}" destId="{58881B00-0642-43FA-9CF9-CE6599BE8CA4}" srcOrd="0" destOrd="0" presId="urn:microsoft.com/office/officeart/2008/layout/LinedList"/>
    <dgm:cxn modelId="{8067DFB6-C60D-45F6-8979-EB53458CE48D}" srcId="{34B2B496-7D70-4D76-B383-E922726A4A8E}" destId="{6F4E38C1-0DD4-4590-91D4-C2EBACC5BFCA}" srcOrd="0" destOrd="0" parTransId="{E45263B4-1002-4B90-87A4-FCD3E501DC04}" sibTransId="{3C5E0668-1C19-4079-9FAF-CD9E5E71BA0B}"/>
    <dgm:cxn modelId="{37626EBB-FCE0-4B62-A8A8-EC7686C77D6F}" type="presOf" srcId="{699428A0-A891-44C4-B18E-5032973A1D5C}" destId="{EFEB6F74-37AD-41DC-BC7A-35E023C56601}" srcOrd="0" destOrd="0" presId="urn:microsoft.com/office/officeart/2008/layout/LinedList"/>
    <dgm:cxn modelId="{B82B74BE-B1FF-47E6-8D28-42BCB007EE11}" srcId="{34B2B496-7D70-4D76-B383-E922726A4A8E}" destId="{0BE84E1C-31EE-4DAF-8CE2-EFA5312F79EE}" srcOrd="10" destOrd="0" parTransId="{B3A7AAAA-F582-4DA0-AD06-8BB3DC70A780}" sibTransId="{47CBA990-8FED-410A-A316-81D4212FF077}"/>
    <dgm:cxn modelId="{984531CA-D371-4360-A35D-1B3BE1872C69}" srcId="{34B2B496-7D70-4D76-B383-E922726A4A8E}" destId="{E3ED8198-087D-4441-8481-B1F2A7830CAC}" srcOrd="19" destOrd="0" parTransId="{04F2A3A3-3300-48FF-87F5-FB87331CB5C9}" sibTransId="{6163D7CF-9911-4D29-A95A-6969AEDC6154}"/>
    <dgm:cxn modelId="{97624BD0-E5AA-42B0-82A7-32397B3751CE}" type="presOf" srcId="{74D776CC-EC5D-49FA-802B-905F190F246E}" destId="{320D74EB-BD18-4ECE-86E3-0862618D92FD}" srcOrd="0" destOrd="0" presId="urn:microsoft.com/office/officeart/2008/layout/LinedList"/>
    <dgm:cxn modelId="{918254DA-F215-4364-B848-F73A89E0ED1A}" type="presOf" srcId="{0D36F984-34F8-4B7C-AC9C-87E564E58FAF}" destId="{C008F423-41A2-4018-ABA2-C2249FF77AD0}" srcOrd="0" destOrd="0" presId="urn:microsoft.com/office/officeart/2008/layout/LinedList"/>
    <dgm:cxn modelId="{A48A16DF-8ABA-4085-B892-2EF128171F6C}" type="presOf" srcId="{6CA78029-3380-4B15-8842-1387DE1C6998}" destId="{E0FFD74A-13C5-4ACD-B763-FDDCCA6A8955}" srcOrd="0" destOrd="0" presId="urn:microsoft.com/office/officeart/2008/layout/LinedList"/>
    <dgm:cxn modelId="{B76D68E0-26D3-4472-97F1-969803925A1A}" srcId="{34B2B496-7D70-4D76-B383-E922726A4A8E}" destId="{9C324529-2DFA-43B5-8B06-EE6F77AC7AD5}" srcOrd="17" destOrd="0" parTransId="{08CFB659-C41F-4D80-BA0B-750AA325A6D4}" sibTransId="{C8F4D9E7-C7A2-4571-A5A9-64C17A57A600}"/>
    <dgm:cxn modelId="{73B751E7-3C16-447B-AC7A-D050644C9091}" srcId="{34B2B496-7D70-4D76-B383-E922726A4A8E}" destId="{4B60791A-9F31-4A22-970B-1FEE838321B5}" srcOrd="20" destOrd="0" parTransId="{C71F26B1-639C-45AF-84FC-88D398D1B375}" sibTransId="{AA4B3551-8356-4821-A3F7-789E57FADA07}"/>
    <dgm:cxn modelId="{F74B67EB-2780-4A90-9A5E-E72CD1660E4F}" type="presOf" srcId="{6F4E38C1-0DD4-4590-91D4-C2EBACC5BFCA}" destId="{F2EC6A71-9291-40F7-B5CB-5B74B3002A80}" srcOrd="0" destOrd="0" presId="urn:microsoft.com/office/officeart/2008/layout/LinedList"/>
    <dgm:cxn modelId="{73C969EF-0031-4D09-8E2D-7EF088A2073E}" srcId="{34B2B496-7D70-4D76-B383-E922726A4A8E}" destId="{3BDA9E47-5829-48F4-B699-9F9688B5DA5C}" srcOrd="16" destOrd="0" parTransId="{E36E2A08-1376-4B81-B1B7-06565EA5E039}" sibTransId="{20463DDE-FFB1-484F-B727-32FE7968DD0F}"/>
    <dgm:cxn modelId="{B00638F4-217D-450B-9F36-C90900A8AE28}" type="presOf" srcId="{E0C91788-0B98-4835-B34C-737B1C1F9295}" destId="{5FDFEE81-4344-4D73-81FB-C4D5847BCE11}" srcOrd="0" destOrd="0" presId="urn:microsoft.com/office/officeart/2008/layout/LinedList"/>
    <dgm:cxn modelId="{A4269BF6-B2C8-474D-9BE6-4653BE70CB1C}" srcId="{34B2B496-7D70-4D76-B383-E922726A4A8E}" destId="{B9CE2796-59CE-4864-B2F9-CF185ACABC26}" srcOrd="3" destOrd="0" parTransId="{7D9484DF-3124-477A-8A0E-5F6DE4912BA6}" sibTransId="{E819A826-D0DF-45FE-A9F8-4999B7DB8F05}"/>
    <dgm:cxn modelId="{C929DB01-389C-46A6-AF06-5149BEF7A7E3}" type="presParOf" srcId="{CA1F45FE-2ABF-4DA2-A558-2069E51CF180}" destId="{0E4AB4F6-6DC6-435D-BA01-0CCA5CDA7283}" srcOrd="0" destOrd="0" presId="urn:microsoft.com/office/officeart/2008/layout/LinedList"/>
    <dgm:cxn modelId="{5AE04004-7085-4C96-B4EF-910483D3B67C}" type="presParOf" srcId="{CA1F45FE-2ABF-4DA2-A558-2069E51CF180}" destId="{99893D42-FADB-4723-B4DB-893866F02C4E}" srcOrd="1" destOrd="0" presId="urn:microsoft.com/office/officeart/2008/layout/LinedList"/>
    <dgm:cxn modelId="{AED2111B-8121-4D46-9000-02296ED09C4F}" type="presParOf" srcId="{99893D42-FADB-4723-B4DB-893866F02C4E}" destId="{F2EC6A71-9291-40F7-B5CB-5B74B3002A80}" srcOrd="0" destOrd="0" presId="urn:microsoft.com/office/officeart/2008/layout/LinedList"/>
    <dgm:cxn modelId="{4928AEB1-F780-455F-B655-0A54AC525AF6}" type="presParOf" srcId="{99893D42-FADB-4723-B4DB-893866F02C4E}" destId="{D5126595-1642-4F57-8129-8607D377325F}" srcOrd="1" destOrd="0" presId="urn:microsoft.com/office/officeart/2008/layout/LinedList"/>
    <dgm:cxn modelId="{8A955761-AFEA-48BE-A3CB-FE4B3BF868AE}" type="presParOf" srcId="{CA1F45FE-2ABF-4DA2-A558-2069E51CF180}" destId="{EB1F8EFB-AB0F-460D-BA30-1DED8C43DAB3}" srcOrd="2" destOrd="0" presId="urn:microsoft.com/office/officeart/2008/layout/LinedList"/>
    <dgm:cxn modelId="{E24D3FDB-EB74-4E34-826D-49E047AD3596}" type="presParOf" srcId="{CA1F45FE-2ABF-4DA2-A558-2069E51CF180}" destId="{F5D17367-33C1-4C8B-B0BA-682C9D601F81}" srcOrd="3" destOrd="0" presId="urn:microsoft.com/office/officeart/2008/layout/LinedList"/>
    <dgm:cxn modelId="{32261ADE-ED1A-4EDA-9AE5-BC7E164D68D5}" type="presParOf" srcId="{F5D17367-33C1-4C8B-B0BA-682C9D601F81}" destId="{10DF775D-50CD-4413-AC47-32F95DCD0CA2}" srcOrd="0" destOrd="0" presId="urn:microsoft.com/office/officeart/2008/layout/LinedList"/>
    <dgm:cxn modelId="{780C434D-CC3B-46A0-8544-FBA9BF208C66}" type="presParOf" srcId="{F5D17367-33C1-4C8B-B0BA-682C9D601F81}" destId="{00CA4EF1-4A35-4604-9818-57D8CC4DAAC6}" srcOrd="1" destOrd="0" presId="urn:microsoft.com/office/officeart/2008/layout/LinedList"/>
    <dgm:cxn modelId="{D760D2E5-DA53-4373-A9C4-92AE52104EB6}" type="presParOf" srcId="{CA1F45FE-2ABF-4DA2-A558-2069E51CF180}" destId="{3B100046-9914-459F-92B6-179998D65127}" srcOrd="4" destOrd="0" presId="urn:microsoft.com/office/officeart/2008/layout/LinedList"/>
    <dgm:cxn modelId="{0E4E3F68-8C9F-4810-B553-493C2F61F681}" type="presParOf" srcId="{CA1F45FE-2ABF-4DA2-A558-2069E51CF180}" destId="{CC534976-D1CC-4C8B-8BCE-C918DE80C0A1}" srcOrd="5" destOrd="0" presId="urn:microsoft.com/office/officeart/2008/layout/LinedList"/>
    <dgm:cxn modelId="{DB4E29DE-2268-4AE7-A07B-0195D3E94E2A}" type="presParOf" srcId="{CC534976-D1CC-4C8B-8BCE-C918DE80C0A1}" destId="{C008F423-41A2-4018-ABA2-C2249FF77AD0}" srcOrd="0" destOrd="0" presId="urn:microsoft.com/office/officeart/2008/layout/LinedList"/>
    <dgm:cxn modelId="{DD693B43-56BA-4972-B9E1-CF4C318E0197}" type="presParOf" srcId="{CC534976-D1CC-4C8B-8BCE-C918DE80C0A1}" destId="{5B6C194D-8A0E-417B-B2D5-FA4DD1E4599D}" srcOrd="1" destOrd="0" presId="urn:microsoft.com/office/officeart/2008/layout/LinedList"/>
    <dgm:cxn modelId="{7726DB98-66C5-4A60-9609-177C90C8A7A9}" type="presParOf" srcId="{CA1F45FE-2ABF-4DA2-A558-2069E51CF180}" destId="{033DD781-3220-4B1D-9AA5-B9EC6AD90185}" srcOrd="6" destOrd="0" presId="urn:microsoft.com/office/officeart/2008/layout/LinedList"/>
    <dgm:cxn modelId="{FB9562CB-8E79-452D-9FD8-DF652F64DE49}" type="presParOf" srcId="{CA1F45FE-2ABF-4DA2-A558-2069E51CF180}" destId="{2941E1B4-D272-4645-8807-9395FED6F1EF}" srcOrd="7" destOrd="0" presId="urn:microsoft.com/office/officeart/2008/layout/LinedList"/>
    <dgm:cxn modelId="{BC1542F4-E847-4EA0-AABF-6B998F5FAA3A}" type="presParOf" srcId="{2941E1B4-D272-4645-8807-9395FED6F1EF}" destId="{41ACA909-5FB6-4D6A-9809-8AD8C29F19F7}" srcOrd="0" destOrd="0" presId="urn:microsoft.com/office/officeart/2008/layout/LinedList"/>
    <dgm:cxn modelId="{D62F659F-F575-4D5E-A916-7F1E47D6E3DD}" type="presParOf" srcId="{2941E1B4-D272-4645-8807-9395FED6F1EF}" destId="{0191CF28-06C9-4BFD-ABCF-F5179F19E516}" srcOrd="1" destOrd="0" presId="urn:microsoft.com/office/officeart/2008/layout/LinedList"/>
    <dgm:cxn modelId="{ED15FC0F-92C3-465D-B5C5-3230621258EB}" type="presParOf" srcId="{CA1F45FE-2ABF-4DA2-A558-2069E51CF180}" destId="{118F0D35-CC50-4308-B0BE-B883600E4616}" srcOrd="8" destOrd="0" presId="urn:microsoft.com/office/officeart/2008/layout/LinedList"/>
    <dgm:cxn modelId="{608FC076-A18C-4207-89A2-078D930331B0}" type="presParOf" srcId="{CA1F45FE-2ABF-4DA2-A558-2069E51CF180}" destId="{984DDAF2-560B-4526-BC45-287992A960E8}" srcOrd="9" destOrd="0" presId="urn:microsoft.com/office/officeart/2008/layout/LinedList"/>
    <dgm:cxn modelId="{2EA364C4-03A4-43F7-8258-7F7741361D8E}" type="presParOf" srcId="{984DDAF2-560B-4526-BC45-287992A960E8}" destId="{39FC64D4-AEA2-4DE9-A2DF-DEAD0349AF63}" srcOrd="0" destOrd="0" presId="urn:microsoft.com/office/officeart/2008/layout/LinedList"/>
    <dgm:cxn modelId="{9816C55F-C5F0-45C3-BF69-2A2ED0F143D1}" type="presParOf" srcId="{984DDAF2-560B-4526-BC45-287992A960E8}" destId="{6FADE40B-5D29-4E4C-A0E8-3A8839E9720F}" srcOrd="1" destOrd="0" presId="urn:microsoft.com/office/officeart/2008/layout/LinedList"/>
    <dgm:cxn modelId="{CA31E701-553B-48B8-8F49-1187B2D71598}" type="presParOf" srcId="{CA1F45FE-2ABF-4DA2-A558-2069E51CF180}" destId="{E6C0649C-AE78-4563-94FC-2AD5499E4C4F}" srcOrd="10" destOrd="0" presId="urn:microsoft.com/office/officeart/2008/layout/LinedList"/>
    <dgm:cxn modelId="{A53BC80E-31BB-45C6-8934-48E4A4D67DBF}" type="presParOf" srcId="{CA1F45FE-2ABF-4DA2-A558-2069E51CF180}" destId="{108DF7D5-3915-4FF5-985F-88750B4B91DF}" srcOrd="11" destOrd="0" presId="urn:microsoft.com/office/officeart/2008/layout/LinedList"/>
    <dgm:cxn modelId="{9622A00A-DDB7-4FDE-9C01-945D5A67D38F}" type="presParOf" srcId="{108DF7D5-3915-4FF5-985F-88750B4B91DF}" destId="{BF4F8AC1-7E71-429D-9FD0-ED913B9B8653}" srcOrd="0" destOrd="0" presId="urn:microsoft.com/office/officeart/2008/layout/LinedList"/>
    <dgm:cxn modelId="{898ECC31-E63E-4F6D-AD25-678C0309F9C1}" type="presParOf" srcId="{108DF7D5-3915-4FF5-985F-88750B4B91DF}" destId="{76BA35BB-05AA-4DB3-AFE0-F3CDF7DA5EB7}" srcOrd="1" destOrd="0" presId="urn:microsoft.com/office/officeart/2008/layout/LinedList"/>
    <dgm:cxn modelId="{EFCB7C35-11FD-4A3F-9CCB-3B93CEF3DC70}" type="presParOf" srcId="{CA1F45FE-2ABF-4DA2-A558-2069E51CF180}" destId="{676C73EB-1B7D-4025-A122-B7B3A329DDAE}" srcOrd="12" destOrd="0" presId="urn:microsoft.com/office/officeart/2008/layout/LinedList"/>
    <dgm:cxn modelId="{28C2C881-C878-4571-8956-EA49763E7E2E}" type="presParOf" srcId="{CA1F45FE-2ABF-4DA2-A558-2069E51CF180}" destId="{8B2AAC52-1466-4986-8208-E3DA7189BF52}" srcOrd="13" destOrd="0" presId="urn:microsoft.com/office/officeart/2008/layout/LinedList"/>
    <dgm:cxn modelId="{C290B843-ECD9-4040-84FB-F6440F4E4CCB}" type="presParOf" srcId="{8B2AAC52-1466-4986-8208-E3DA7189BF52}" destId="{EFEB6F74-37AD-41DC-BC7A-35E023C56601}" srcOrd="0" destOrd="0" presId="urn:microsoft.com/office/officeart/2008/layout/LinedList"/>
    <dgm:cxn modelId="{79CBAEDE-37BB-4AF5-ADA2-524DA44E9574}" type="presParOf" srcId="{8B2AAC52-1466-4986-8208-E3DA7189BF52}" destId="{5026C75D-B7AE-4C9E-B25A-AC55C5C5FC91}" srcOrd="1" destOrd="0" presId="urn:microsoft.com/office/officeart/2008/layout/LinedList"/>
    <dgm:cxn modelId="{3FA4CC45-D340-48F4-A9CC-ADD1CF639AB2}" type="presParOf" srcId="{CA1F45FE-2ABF-4DA2-A558-2069E51CF180}" destId="{0045E7D1-0200-4A9D-B502-BA7608B5FFCA}" srcOrd="14" destOrd="0" presId="urn:microsoft.com/office/officeart/2008/layout/LinedList"/>
    <dgm:cxn modelId="{EC214F79-E24E-4195-AF77-5A61428A3D09}" type="presParOf" srcId="{CA1F45FE-2ABF-4DA2-A558-2069E51CF180}" destId="{310182EB-1050-4F66-8FB2-74C2B83B9EE0}" srcOrd="15" destOrd="0" presId="urn:microsoft.com/office/officeart/2008/layout/LinedList"/>
    <dgm:cxn modelId="{75AD868B-4968-4B77-9648-94F84C586D37}" type="presParOf" srcId="{310182EB-1050-4F66-8FB2-74C2B83B9EE0}" destId="{EC80E889-A131-48D0-9C3F-31B9D3366F22}" srcOrd="0" destOrd="0" presId="urn:microsoft.com/office/officeart/2008/layout/LinedList"/>
    <dgm:cxn modelId="{D539784E-EABE-44C0-BA47-15BFD68AF51D}" type="presParOf" srcId="{310182EB-1050-4F66-8FB2-74C2B83B9EE0}" destId="{C39DFD0E-AA99-4280-BE8D-6575823C7831}" srcOrd="1" destOrd="0" presId="urn:microsoft.com/office/officeart/2008/layout/LinedList"/>
    <dgm:cxn modelId="{6AF76485-CC55-48A6-BA60-4240F5DDC2C3}" type="presParOf" srcId="{CA1F45FE-2ABF-4DA2-A558-2069E51CF180}" destId="{8BAE9DDA-3189-4463-A62F-B70CD7F0FB98}" srcOrd="16" destOrd="0" presId="urn:microsoft.com/office/officeart/2008/layout/LinedList"/>
    <dgm:cxn modelId="{A101E953-07EC-48D6-8388-9F336C232F49}" type="presParOf" srcId="{CA1F45FE-2ABF-4DA2-A558-2069E51CF180}" destId="{B44CD5AD-3D41-4831-A451-B8C1FDEDEC50}" srcOrd="17" destOrd="0" presId="urn:microsoft.com/office/officeart/2008/layout/LinedList"/>
    <dgm:cxn modelId="{DC7BE5D3-15D1-47D2-95E3-E1042B5F854E}" type="presParOf" srcId="{B44CD5AD-3D41-4831-A451-B8C1FDEDEC50}" destId="{9CAD843C-D428-40AD-A38D-59DD588F15AC}" srcOrd="0" destOrd="0" presId="urn:microsoft.com/office/officeart/2008/layout/LinedList"/>
    <dgm:cxn modelId="{2C6C81FA-F180-4E96-A1EF-5AB816322FE2}" type="presParOf" srcId="{B44CD5AD-3D41-4831-A451-B8C1FDEDEC50}" destId="{7A1D4A4A-CD08-4A84-A789-D7C5DDABA2B0}" srcOrd="1" destOrd="0" presId="urn:microsoft.com/office/officeart/2008/layout/LinedList"/>
    <dgm:cxn modelId="{1411F40A-8C19-4423-A2E4-40A25D55BF40}" type="presParOf" srcId="{CA1F45FE-2ABF-4DA2-A558-2069E51CF180}" destId="{41F32399-8452-42DC-8976-1C547DCBFBC5}" srcOrd="18" destOrd="0" presId="urn:microsoft.com/office/officeart/2008/layout/LinedList"/>
    <dgm:cxn modelId="{CDA0EDD8-BB2A-48CC-B61A-EC98CABB13B9}" type="presParOf" srcId="{CA1F45FE-2ABF-4DA2-A558-2069E51CF180}" destId="{3E65A518-D603-4089-BC19-7B66C6EF8039}" srcOrd="19" destOrd="0" presId="urn:microsoft.com/office/officeart/2008/layout/LinedList"/>
    <dgm:cxn modelId="{E41D4CF6-BAD8-484E-9626-E63504B83DC7}" type="presParOf" srcId="{3E65A518-D603-4089-BC19-7B66C6EF8039}" destId="{2781258F-95DF-4428-9191-53673652F0FB}" srcOrd="0" destOrd="0" presId="urn:microsoft.com/office/officeart/2008/layout/LinedList"/>
    <dgm:cxn modelId="{01AD1C76-CA10-4B1E-917B-5E789F78F3F1}" type="presParOf" srcId="{3E65A518-D603-4089-BC19-7B66C6EF8039}" destId="{D2D9918C-F5AF-4ABC-9ABC-FF3113F695F4}" srcOrd="1" destOrd="0" presId="urn:microsoft.com/office/officeart/2008/layout/LinedList"/>
    <dgm:cxn modelId="{AF093F34-9B51-4984-AE28-0F28000C0226}" type="presParOf" srcId="{CA1F45FE-2ABF-4DA2-A558-2069E51CF180}" destId="{03BEA6BF-85E6-4A38-8FF4-EF3E9C89ADA1}" srcOrd="20" destOrd="0" presId="urn:microsoft.com/office/officeart/2008/layout/LinedList"/>
    <dgm:cxn modelId="{22B00DD4-16A5-401B-BB39-BC38A6F12372}" type="presParOf" srcId="{CA1F45FE-2ABF-4DA2-A558-2069E51CF180}" destId="{0A0CFE98-490D-4A7B-8529-44D8EEEE2A89}" srcOrd="21" destOrd="0" presId="urn:microsoft.com/office/officeart/2008/layout/LinedList"/>
    <dgm:cxn modelId="{C8D07A8C-78AB-448F-91AA-AC065728F094}" type="presParOf" srcId="{0A0CFE98-490D-4A7B-8529-44D8EEEE2A89}" destId="{CC312BFA-8D81-40FB-8161-9A3953366A2F}" srcOrd="0" destOrd="0" presId="urn:microsoft.com/office/officeart/2008/layout/LinedList"/>
    <dgm:cxn modelId="{E410F426-A629-466F-AB29-13C8EA6659BC}" type="presParOf" srcId="{0A0CFE98-490D-4A7B-8529-44D8EEEE2A89}" destId="{F07976BF-44A6-402F-932D-3865E5FF14F4}" srcOrd="1" destOrd="0" presId="urn:microsoft.com/office/officeart/2008/layout/LinedList"/>
    <dgm:cxn modelId="{CCB45CEE-2B33-4CA5-A744-E0D3C6A936DE}" type="presParOf" srcId="{CA1F45FE-2ABF-4DA2-A558-2069E51CF180}" destId="{B4E4465D-C3E0-4F91-AA28-C416C7CA05A3}" srcOrd="22" destOrd="0" presId="urn:microsoft.com/office/officeart/2008/layout/LinedList"/>
    <dgm:cxn modelId="{FE53E864-B2C6-439F-BF78-4F7513AA60AE}" type="presParOf" srcId="{CA1F45FE-2ABF-4DA2-A558-2069E51CF180}" destId="{9B5B752C-54DF-47A2-A928-6E5749341C41}" srcOrd="23" destOrd="0" presId="urn:microsoft.com/office/officeart/2008/layout/LinedList"/>
    <dgm:cxn modelId="{0CCB27B6-6BB7-4997-A6AD-75F1952396E3}" type="presParOf" srcId="{9B5B752C-54DF-47A2-A928-6E5749341C41}" destId="{92B84863-4A68-4551-B009-8B6D637FD133}" srcOrd="0" destOrd="0" presId="urn:microsoft.com/office/officeart/2008/layout/LinedList"/>
    <dgm:cxn modelId="{C2125238-D98F-4978-B28A-6895A90EC84C}" type="presParOf" srcId="{9B5B752C-54DF-47A2-A928-6E5749341C41}" destId="{D6FEB086-3FDE-44B0-A5BD-D060BA8515AD}" srcOrd="1" destOrd="0" presId="urn:microsoft.com/office/officeart/2008/layout/LinedList"/>
    <dgm:cxn modelId="{32555199-FC54-485C-82C1-63660844C61B}" type="presParOf" srcId="{CA1F45FE-2ABF-4DA2-A558-2069E51CF180}" destId="{E096C435-F4B8-4D62-8B8D-83BB6D4F09C4}" srcOrd="24" destOrd="0" presId="urn:microsoft.com/office/officeart/2008/layout/LinedList"/>
    <dgm:cxn modelId="{E693A1C4-A818-4739-9F9B-B45EC2504C60}" type="presParOf" srcId="{CA1F45FE-2ABF-4DA2-A558-2069E51CF180}" destId="{39B0CE1F-6D95-4781-9712-4026AC6C35B5}" srcOrd="25" destOrd="0" presId="urn:microsoft.com/office/officeart/2008/layout/LinedList"/>
    <dgm:cxn modelId="{61AB3589-26B6-47A4-AA27-8682FD9D5211}" type="presParOf" srcId="{39B0CE1F-6D95-4781-9712-4026AC6C35B5}" destId="{A1317188-6B76-421B-B2F8-5634AF70A0D5}" srcOrd="0" destOrd="0" presId="urn:microsoft.com/office/officeart/2008/layout/LinedList"/>
    <dgm:cxn modelId="{ADD636AF-C26D-449F-944B-D3B3109B54CF}" type="presParOf" srcId="{39B0CE1F-6D95-4781-9712-4026AC6C35B5}" destId="{70B5CB79-1D8D-4EB0-B713-3E65C23D5085}" srcOrd="1" destOrd="0" presId="urn:microsoft.com/office/officeart/2008/layout/LinedList"/>
    <dgm:cxn modelId="{3FBD7326-10AF-415F-B267-80C2AFFD02AB}" type="presParOf" srcId="{CA1F45FE-2ABF-4DA2-A558-2069E51CF180}" destId="{BC9A9A12-EC35-42F4-BAC0-3594CE25B8CB}" srcOrd="26" destOrd="0" presId="urn:microsoft.com/office/officeart/2008/layout/LinedList"/>
    <dgm:cxn modelId="{9D576048-74B2-491C-AF78-1ED9110B603F}" type="presParOf" srcId="{CA1F45FE-2ABF-4DA2-A558-2069E51CF180}" destId="{418705B4-3821-490C-AC32-3DA70B6A817A}" srcOrd="27" destOrd="0" presId="urn:microsoft.com/office/officeart/2008/layout/LinedList"/>
    <dgm:cxn modelId="{28EF7956-9931-45B1-993B-0A4F2681DE67}" type="presParOf" srcId="{418705B4-3821-490C-AC32-3DA70B6A817A}" destId="{E0FFD74A-13C5-4ACD-B763-FDDCCA6A8955}" srcOrd="0" destOrd="0" presId="urn:microsoft.com/office/officeart/2008/layout/LinedList"/>
    <dgm:cxn modelId="{999F8D65-D850-4103-9EE1-7A1D282D1E38}" type="presParOf" srcId="{418705B4-3821-490C-AC32-3DA70B6A817A}" destId="{0366129D-7A56-40CB-8D8C-A962879B2FAF}" srcOrd="1" destOrd="0" presId="urn:microsoft.com/office/officeart/2008/layout/LinedList"/>
    <dgm:cxn modelId="{E2F557B2-5F24-46AE-9FD9-7F9AB2EACA32}" type="presParOf" srcId="{CA1F45FE-2ABF-4DA2-A558-2069E51CF180}" destId="{50579EF1-98A6-4E64-8642-EF1E26AB1E26}" srcOrd="28" destOrd="0" presId="urn:microsoft.com/office/officeart/2008/layout/LinedList"/>
    <dgm:cxn modelId="{5C1924C8-AA81-4E26-867F-568A2009C116}" type="presParOf" srcId="{CA1F45FE-2ABF-4DA2-A558-2069E51CF180}" destId="{576AB373-0E8A-480B-834A-A84CA45FC0DF}" srcOrd="29" destOrd="0" presId="urn:microsoft.com/office/officeart/2008/layout/LinedList"/>
    <dgm:cxn modelId="{E80CC377-EC06-4A23-9309-B80287EBD214}" type="presParOf" srcId="{576AB373-0E8A-480B-834A-A84CA45FC0DF}" destId="{5FDFEE81-4344-4D73-81FB-C4D5847BCE11}" srcOrd="0" destOrd="0" presId="urn:microsoft.com/office/officeart/2008/layout/LinedList"/>
    <dgm:cxn modelId="{32730CE5-6E7A-47EE-AE82-9686CA25D216}" type="presParOf" srcId="{576AB373-0E8A-480B-834A-A84CA45FC0DF}" destId="{3F732440-3F6D-464A-9AA4-7FC77AB9F34C}" srcOrd="1" destOrd="0" presId="urn:microsoft.com/office/officeart/2008/layout/LinedList"/>
    <dgm:cxn modelId="{7B22CCC7-4C12-412C-AA37-3EEB8BD072B3}" type="presParOf" srcId="{CA1F45FE-2ABF-4DA2-A558-2069E51CF180}" destId="{F186752C-D4B5-4E0E-9275-AC9CF5290D65}" srcOrd="30" destOrd="0" presId="urn:microsoft.com/office/officeart/2008/layout/LinedList"/>
    <dgm:cxn modelId="{FE02A342-3503-4BB4-8804-D9A3FB7176D1}" type="presParOf" srcId="{CA1F45FE-2ABF-4DA2-A558-2069E51CF180}" destId="{211F0CEC-A076-4B36-9EFB-0BA3C80E12A7}" srcOrd="31" destOrd="0" presId="urn:microsoft.com/office/officeart/2008/layout/LinedList"/>
    <dgm:cxn modelId="{51AAA5D3-216D-4D4B-8408-BDA1B58C86A7}" type="presParOf" srcId="{211F0CEC-A076-4B36-9EFB-0BA3C80E12A7}" destId="{320D74EB-BD18-4ECE-86E3-0862618D92FD}" srcOrd="0" destOrd="0" presId="urn:microsoft.com/office/officeart/2008/layout/LinedList"/>
    <dgm:cxn modelId="{6E031852-D542-47C9-94C4-6544D9071299}" type="presParOf" srcId="{211F0CEC-A076-4B36-9EFB-0BA3C80E12A7}" destId="{4D6F27EA-C29E-4091-B576-4689EEED1B43}" srcOrd="1" destOrd="0" presId="urn:microsoft.com/office/officeart/2008/layout/LinedList"/>
    <dgm:cxn modelId="{764CE131-5AE9-4E78-85A2-5F8F2D347A5E}" type="presParOf" srcId="{CA1F45FE-2ABF-4DA2-A558-2069E51CF180}" destId="{327BA1C3-3A4E-442B-A8A5-72ABDF7FB1B5}" srcOrd="32" destOrd="0" presId="urn:microsoft.com/office/officeart/2008/layout/LinedList"/>
    <dgm:cxn modelId="{FD1340B4-D895-4625-9AB4-57062DB6F317}" type="presParOf" srcId="{CA1F45FE-2ABF-4DA2-A558-2069E51CF180}" destId="{27AE5C84-6E1D-41D8-AA27-3D7C11307E9B}" srcOrd="33" destOrd="0" presId="urn:microsoft.com/office/officeart/2008/layout/LinedList"/>
    <dgm:cxn modelId="{2B895A5E-8839-489C-BB1E-76AB63317F70}" type="presParOf" srcId="{27AE5C84-6E1D-41D8-AA27-3D7C11307E9B}" destId="{89B5CB2A-D91B-481E-A247-D552D217412D}" srcOrd="0" destOrd="0" presId="urn:microsoft.com/office/officeart/2008/layout/LinedList"/>
    <dgm:cxn modelId="{236F865E-B589-4391-BBB4-0B1D6CB3A897}" type="presParOf" srcId="{27AE5C84-6E1D-41D8-AA27-3D7C11307E9B}" destId="{5D7CAB66-6BB2-4401-92CC-83491F9A558B}" srcOrd="1" destOrd="0" presId="urn:microsoft.com/office/officeart/2008/layout/LinedList"/>
    <dgm:cxn modelId="{A8AF240C-1FF2-463B-BAF8-6AF32A5E741E}" type="presParOf" srcId="{CA1F45FE-2ABF-4DA2-A558-2069E51CF180}" destId="{B2FEA67D-7D1B-479A-9DD8-EA7EBB205DFC}" srcOrd="34" destOrd="0" presId="urn:microsoft.com/office/officeart/2008/layout/LinedList"/>
    <dgm:cxn modelId="{4D1E2CE7-6E11-44A6-8981-B30A845E611B}" type="presParOf" srcId="{CA1F45FE-2ABF-4DA2-A558-2069E51CF180}" destId="{42BE1A2A-FA31-4748-A81D-AEF0509A64CB}" srcOrd="35" destOrd="0" presId="urn:microsoft.com/office/officeart/2008/layout/LinedList"/>
    <dgm:cxn modelId="{A5C4F444-97E8-49F9-889D-D0D1449DF0FE}" type="presParOf" srcId="{42BE1A2A-FA31-4748-A81D-AEF0509A64CB}" destId="{E0D0FA20-BC3B-457C-8806-DE1AEB804D7F}" srcOrd="0" destOrd="0" presId="urn:microsoft.com/office/officeart/2008/layout/LinedList"/>
    <dgm:cxn modelId="{405A1F41-E1D9-48C5-AF56-754E65A4C222}" type="presParOf" srcId="{42BE1A2A-FA31-4748-A81D-AEF0509A64CB}" destId="{D52B874A-9FC3-46D4-9C15-A10CABE4B39F}" srcOrd="1" destOrd="0" presId="urn:microsoft.com/office/officeart/2008/layout/LinedList"/>
    <dgm:cxn modelId="{1A8632FF-8B8D-42BD-9124-DE86F7855CCE}" type="presParOf" srcId="{CA1F45FE-2ABF-4DA2-A558-2069E51CF180}" destId="{AC75601D-5928-4045-88A0-F66F04411858}" srcOrd="36" destOrd="0" presId="urn:microsoft.com/office/officeart/2008/layout/LinedList"/>
    <dgm:cxn modelId="{94F14DFD-07D0-4BF0-AA8E-CCB3CA5C1F10}" type="presParOf" srcId="{CA1F45FE-2ABF-4DA2-A558-2069E51CF180}" destId="{4B395803-E3B5-468B-BCBB-147A7E23B24E}" srcOrd="37" destOrd="0" presId="urn:microsoft.com/office/officeart/2008/layout/LinedList"/>
    <dgm:cxn modelId="{536C0763-774E-4725-A08C-C6DF0253C5CB}" type="presParOf" srcId="{4B395803-E3B5-468B-BCBB-147A7E23B24E}" destId="{01C10D4C-5ED9-4149-B298-575A58BC66A5}" srcOrd="0" destOrd="0" presId="urn:microsoft.com/office/officeart/2008/layout/LinedList"/>
    <dgm:cxn modelId="{6DECE073-2D22-491E-83CB-E5FB9D5B6FCE}" type="presParOf" srcId="{4B395803-E3B5-468B-BCBB-147A7E23B24E}" destId="{7651D985-F1EE-46B4-92FE-8D57626CDD07}" srcOrd="1" destOrd="0" presId="urn:microsoft.com/office/officeart/2008/layout/LinedList"/>
    <dgm:cxn modelId="{061EF3D3-35FC-42F5-AE87-942674931EE5}" type="presParOf" srcId="{CA1F45FE-2ABF-4DA2-A558-2069E51CF180}" destId="{747EA5E0-FEC1-4528-8B52-4ECB91BF2A84}" srcOrd="38" destOrd="0" presId="urn:microsoft.com/office/officeart/2008/layout/LinedList"/>
    <dgm:cxn modelId="{C46DA0BF-78B4-460F-9F9D-6D2EB66FE4D5}" type="presParOf" srcId="{CA1F45FE-2ABF-4DA2-A558-2069E51CF180}" destId="{19A91113-142C-4E46-8ADA-D9B140324C66}" srcOrd="39" destOrd="0" presId="urn:microsoft.com/office/officeart/2008/layout/LinedList"/>
    <dgm:cxn modelId="{EAA405A2-BB79-4B57-8744-206560FB8586}" type="presParOf" srcId="{19A91113-142C-4E46-8ADA-D9B140324C66}" destId="{58881B00-0642-43FA-9CF9-CE6599BE8CA4}" srcOrd="0" destOrd="0" presId="urn:microsoft.com/office/officeart/2008/layout/LinedList"/>
    <dgm:cxn modelId="{0DF5E935-76E6-45A2-A84C-884620EB2F45}" type="presParOf" srcId="{19A91113-142C-4E46-8ADA-D9B140324C66}" destId="{867F4A2B-D935-476A-B8EF-78F4536FC6C9}" srcOrd="1" destOrd="0" presId="urn:microsoft.com/office/officeart/2008/layout/LinedList"/>
    <dgm:cxn modelId="{8823F316-91FE-4792-969E-17D14267E80E}" type="presParOf" srcId="{CA1F45FE-2ABF-4DA2-A558-2069E51CF180}" destId="{45EEE8F2-806C-49AE-93E9-CCD0A3E62352}" srcOrd="40" destOrd="0" presId="urn:microsoft.com/office/officeart/2008/layout/LinedList"/>
    <dgm:cxn modelId="{B172D16E-BCDB-429A-9297-48C460B8612E}" type="presParOf" srcId="{CA1F45FE-2ABF-4DA2-A558-2069E51CF180}" destId="{A96055E5-E82B-4957-ABF0-1EC65D88C2BD}" srcOrd="41" destOrd="0" presId="urn:microsoft.com/office/officeart/2008/layout/LinedList"/>
    <dgm:cxn modelId="{04E45A21-802A-4AD0-A698-D80C56C75249}" type="presParOf" srcId="{A96055E5-E82B-4957-ABF0-1EC65D88C2BD}" destId="{FAA27DEF-3EF5-402B-967A-88B5E96359BF}" srcOrd="0" destOrd="0" presId="urn:microsoft.com/office/officeart/2008/layout/LinedList"/>
    <dgm:cxn modelId="{43EEEF5B-FCA1-46FD-BF99-028089B3EBA7}" type="presParOf" srcId="{A96055E5-E82B-4957-ABF0-1EC65D88C2BD}" destId="{4C976618-4CC7-4003-AD0F-876CB76FAE81}" srcOrd="1" destOrd="0" presId="urn:microsoft.com/office/officeart/2008/layout/LinedList"/>
    <dgm:cxn modelId="{2967BCD9-1423-436A-9C6E-19504B5371F1}" type="presParOf" srcId="{CA1F45FE-2ABF-4DA2-A558-2069E51CF180}" destId="{A75E3FD9-6E6B-4307-9DF9-1C77D5E71B8B}" srcOrd="42" destOrd="0" presId="urn:microsoft.com/office/officeart/2008/layout/LinedList"/>
    <dgm:cxn modelId="{C92EC334-5F4E-4BD2-A987-2B1F389F5896}" type="presParOf" srcId="{CA1F45FE-2ABF-4DA2-A558-2069E51CF180}" destId="{592AD358-AFA9-4362-86BC-8796FD114082}" srcOrd="43" destOrd="0" presId="urn:microsoft.com/office/officeart/2008/layout/LinedList"/>
    <dgm:cxn modelId="{0397763B-28E6-411A-B79D-A7222B9983DF}" type="presParOf" srcId="{592AD358-AFA9-4362-86BC-8796FD114082}" destId="{F6E536DD-B98C-4AF8-9729-37E7EEEF7B8C}" srcOrd="0" destOrd="0" presId="urn:microsoft.com/office/officeart/2008/layout/LinedList"/>
    <dgm:cxn modelId="{C322FF1F-D4B0-4996-8C41-808314B5C753}" type="presParOf" srcId="{592AD358-AFA9-4362-86BC-8796FD114082}" destId="{8EF54375-F352-432A-8C95-ECC04438C80F}"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7CBE52-F16B-4D3C-B7F7-8F1F9EED6F49}">
      <dsp:nvSpPr>
        <dsp:cNvPr id="0" name=""/>
        <dsp:cNvSpPr/>
      </dsp:nvSpPr>
      <dsp:spPr>
        <a:xfrm>
          <a:off x="0" y="986357"/>
          <a:ext cx="11139996" cy="322481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64587" tIns="1353820" rIns="864587" bIns="199136" numCol="1" spcCol="1270" anchor="t" anchorCtr="0">
          <a:noAutofit/>
        </a:bodyPr>
        <a:lstStyle/>
        <a:p>
          <a:pPr marL="285750" lvl="1" indent="-285750" algn="l" defTabSz="1244600">
            <a:lnSpc>
              <a:spcPct val="100000"/>
            </a:lnSpc>
            <a:spcBef>
              <a:spcPts val="1200"/>
            </a:spcBef>
            <a:spcAft>
              <a:spcPts val="0"/>
            </a:spcAft>
            <a:buChar char="•"/>
          </a:pPr>
          <a:r>
            <a:rPr lang="en-US" sz="2800" b="0" i="0" kern="1200" baseline="0">
              <a:latin typeface="Arimo" panose="020B0604020202020204" charset="0"/>
              <a:ea typeface="Arimo" panose="020B0604020202020204" charset="0"/>
              <a:cs typeface="Arimo" panose="020B0604020202020204" charset="0"/>
            </a:rPr>
            <a:t>GPU Utilization Review | Geriatric Psychiatry  </a:t>
          </a:r>
          <a:endParaRPr lang="en-US" sz="2800" kern="1200">
            <a:latin typeface="Arimo" panose="020B0604020202020204" charset="0"/>
            <a:ea typeface="Arimo" panose="020B0604020202020204" charset="0"/>
            <a:cs typeface="Arimo" panose="020B0604020202020204" charset="0"/>
          </a:endParaRPr>
        </a:p>
        <a:p>
          <a:pPr marL="285750" lvl="1" indent="-285750" algn="l" defTabSz="1244600">
            <a:lnSpc>
              <a:spcPct val="100000"/>
            </a:lnSpc>
            <a:spcBef>
              <a:spcPts val="1200"/>
            </a:spcBef>
            <a:spcAft>
              <a:spcPts val="0"/>
            </a:spcAft>
            <a:buChar char="•"/>
          </a:pPr>
          <a:r>
            <a:rPr lang="en-US" sz="2800" kern="1200">
              <a:latin typeface="Arimo" panose="020B0604020202020204" charset="0"/>
              <a:ea typeface="Arimo" panose="020B0604020202020204" charset="0"/>
              <a:cs typeface="Arimo" panose="020B0604020202020204" charset="0"/>
            </a:rPr>
            <a:t>Blood Culture Contamination Rate Reduction | Laboratory</a:t>
          </a:r>
        </a:p>
        <a:p>
          <a:pPr marL="285750" lvl="1" indent="-285750" algn="l" defTabSz="1244600">
            <a:lnSpc>
              <a:spcPct val="100000"/>
            </a:lnSpc>
            <a:spcBef>
              <a:spcPts val="1200"/>
            </a:spcBef>
            <a:spcAft>
              <a:spcPts val="0"/>
            </a:spcAft>
            <a:buChar char="•"/>
          </a:pPr>
          <a:r>
            <a:rPr lang="en-US" sz="2800" kern="1200">
              <a:latin typeface="Arimo" panose="020B0604020202020204" charset="0"/>
              <a:ea typeface="Arimo" panose="020B0604020202020204" charset="0"/>
              <a:cs typeface="Arimo" panose="020B0604020202020204" charset="0"/>
            </a:rPr>
            <a:t>Imaging Use of Power Ports | Medical Imaging</a:t>
          </a:r>
        </a:p>
        <a:p>
          <a:pPr marL="285750" lvl="1" indent="-285750" algn="l" defTabSz="1244600">
            <a:lnSpc>
              <a:spcPct val="100000"/>
            </a:lnSpc>
            <a:spcBef>
              <a:spcPts val="1200"/>
            </a:spcBef>
            <a:spcAft>
              <a:spcPts val="0"/>
            </a:spcAft>
            <a:buChar char="•"/>
          </a:pPr>
          <a:endParaRPr lang="en-US" sz="2800" kern="1200">
            <a:latin typeface="Arimo" panose="020B0604020202020204" charset="0"/>
            <a:ea typeface="Arimo" panose="020B0604020202020204" charset="0"/>
            <a:cs typeface="Arimo" panose="020B0604020202020204" charset="0"/>
          </a:endParaRPr>
        </a:p>
      </dsp:txBody>
      <dsp:txXfrm>
        <a:off x="0" y="986357"/>
        <a:ext cx="11139996" cy="3224812"/>
      </dsp:txXfrm>
    </dsp:sp>
    <dsp:sp modelId="{C61FA42C-6DAF-45B6-B2F5-9D09B03F62CD}">
      <dsp:nvSpPr>
        <dsp:cNvPr id="0" name=""/>
        <dsp:cNvSpPr/>
      </dsp:nvSpPr>
      <dsp:spPr>
        <a:xfrm>
          <a:off x="556999" y="636310"/>
          <a:ext cx="7797997" cy="130944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4746" tIns="0" rIns="294746" bIns="0" numCol="1" spcCol="1270" anchor="ctr" anchorCtr="0">
          <a:noAutofit/>
        </a:bodyPr>
        <a:lstStyle/>
        <a:p>
          <a:pPr marL="0" lvl="0" indent="0" algn="l" defTabSz="1600200">
            <a:lnSpc>
              <a:spcPct val="90000"/>
            </a:lnSpc>
            <a:spcBef>
              <a:spcPct val="0"/>
            </a:spcBef>
            <a:spcAft>
              <a:spcPct val="35000"/>
            </a:spcAft>
            <a:buNone/>
          </a:pPr>
          <a:r>
            <a:rPr lang="en-US" sz="3600" b="1" i="0" kern="1200" baseline="0"/>
            <a:t>February 25</a:t>
          </a:r>
          <a:r>
            <a:rPr lang="en-US" sz="3600" b="1" i="0" kern="1200" baseline="30000"/>
            <a:t>th</a:t>
          </a:r>
          <a:r>
            <a:rPr lang="en-US" sz="3600" b="1" i="0" kern="1200" baseline="0"/>
            <a:t> Meeting – Cohort A</a:t>
          </a:r>
          <a:endParaRPr lang="en-US" sz="3600" kern="1200"/>
        </a:p>
      </dsp:txBody>
      <dsp:txXfrm>
        <a:off x="620921" y="700232"/>
        <a:ext cx="7670153" cy="11816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7E3125-7FBC-4B9D-97AE-EFCA8297A83C}">
      <dsp:nvSpPr>
        <dsp:cNvPr id="0" name=""/>
        <dsp:cNvSpPr/>
      </dsp:nvSpPr>
      <dsp:spPr>
        <a:xfrm>
          <a:off x="701395" y="2516056"/>
          <a:ext cx="2506145" cy="230452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A1342A-8FC3-4A1D-9596-41D2492E4D93}">
      <dsp:nvSpPr>
        <dsp:cNvPr id="0" name=""/>
        <dsp:cNvSpPr/>
      </dsp:nvSpPr>
      <dsp:spPr>
        <a:xfrm>
          <a:off x="109894" y="5024983"/>
          <a:ext cx="3689147" cy="1235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a:latin typeface="Arimo" panose="020B0604020202020204" charset="0"/>
              <a:ea typeface="Arimo" panose="020B0604020202020204" charset="0"/>
              <a:cs typeface="Arimo" panose="020B0604020202020204" charset="0"/>
            </a:rPr>
            <a:t>Expanded Cardiology Service</a:t>
          </a:r>
        </a:p>
      </dsp:txBody>
      <dsp:txXfrm>
        <a:off x="109894" y="5024983"/>
        <a:ext cx="3689147" cy="1235742"/>
      </dsp:txXfrm>
    </dsp:sp>
    <dsp:sp modelId="{8D255A88-AB3D-4F17-984A-E0D12F158998}">
      <dsp:nvSpPr>
        <dsp:cNvPr id="0" name=""/>
        <dsp:cNvSpPr/>
      </dsp:nvSpPr>
      <dsp:spPr>
        <a:xfrm>
          <a:off x="4964493" y="2495890"/>
          <a:ext cx="2649446" cy="238518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6000" b="-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06DDC3-C366-4BD8-9DE5-7135C92C38B8}">
      <dsp:nvSpPr>
        <dsp:cNvPr id="0" name=""/>
        <dsp:cNvSpPr/>
      </dsp:nvSpPr>
      <dsp:spPr>
        <a:xfrm>
          <a:off x="4901912" y="5045149"/>
          <a:ext cx="2980646" cy="1235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a:latin typeface="Arimo" panose="020B0604020202020204" charset="0"/>
              <a:ea typeface="Arimo" panose="020B0604020202020204" charset="0"/>
              <a:cs typeface="Arimo" panose="020B0604020202020204" charset="0"/>
            </a:rPr>
            <a:t>Interventional Spine &amp; Pain Clinic</a:t>
          </a:r>
        </a:p>
      </dsp:txBody>
      <dsp:txXfrm>
        <a:off x="4901912" y="5045149"/>
        <a:ext cx="2980646" cy="1235742"/>
      </dsp:txXfrm>
    </dsp:sp>
    <dsp:sp modelId="{839FE25E-F7AC-4447-88E0-BAB25921BEA0}">
      <dsp:nvSpPr>
        <dsp:cNvPr id="0" name=""/>
        <dsp:cNvSpPr/>
      </dsp:nvSpPr>
      <dsp:spPr>
        <a:xfrm>
          <a:off x="9793907" y="2762919"/>
          <a:ext cx="1660116" cy="166011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CB916D-7DD8-4C51-AF97-685935E32117}">
      <dsp:nvSpPr>
        <dsp:cNvPr id="0" name=""/>
        <dsp:cNvSpPr/>
      </dsp:nvSpPr>
      <dsp:spPr>
        <a:xfrm>
          <a:off x="8793668" y="5021030"/>
          <a:ext cx="3689147" cy="1235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a:latin typeface="Arimo" panose="020B0604020202020204" charset="0"/>
              <a:ea typeface="Arimo" panose="020B0604020202020204" charset="0"/>
              <a:cs typeface="Arimo" panose="020B0604020202020204" charset="0"/>
            </a:rPr>
            <a:t>General Surgery</a:t>
          </a:r>
        </a:p>
      </dsp:txBody>
      <dsp:txXfrm>
        <a:off x="8793668" y="5021030"/>
        <a:ext cx="3689147" cy="1235742"/>
      </dsp:txXfrm>
    </dsp:sp>
    <dsp:sp modelId="{136729EA-D88F-4E06-8FC7-0863CBAC9A30}">
      <dsp:nvSpPr>
        <dsp:cNvPr id="0" name=""/>
        <dsp:cNvSpPr/>
      </dsp:nvSpPr>
      <dsp:spPr>
        <a:xfrm>
          <a:off x="14128655" y="2734332"/>
          <a:ext cx="1660116" cy="166011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86C264-9CD5-40DC-AF3E-A78E7A5E34B6}">
      <dsp:nvSpPr>
        <dsp:cNvPr id="0" name=""/>
        <dsp:cNvSpPr/>
      </dsp:nvSpPr>
      <dsp:spPr>
        <a:xfrm>
          <a:off x="13114140" y="4963877"/>
          <a:ext cx="3689147" cy="1235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a:latin typeface="Arimo" panose="020B0604020202020204" charset="0"/>
              <a:ea typeface="Arimo" panose="020B0604020202020204" charset="0"/>
              <a:cs typeface="Arimo" panose="020B0604020202020204" charset="0"/>
            </a:rPr>
            <a:t>2</a:t>
          </a:r>
          <a:r>
            <a:rPr lang="en-US" sz="2800" kern="1200" baseline="30000">
              <a:latin typeface="Arimo" panose="020B0604020202020204" charset="0"/>
              <a:ea typeface="Arimo" panose="020B0604020202020204" charset="0"/>
              <a:cs typeface="Arimo" panose="020B0604020202020204" charset="0"/>
            </a:rPr>
            <a:t>nd</a:t>
          </a:r>
          <a:r>
            <a:rPr lang="en-US" sz="2800" kern="1200">
              <a:latin typeface="Arimo" panose="020B0604020202020204" charset="0"/>
              <a:ea typeface="Arimo" panose="020B0604020202020204" charset="0"/>
              <a:cs typeface="Arimo" panose="020B0604020202020204" charset="0"/>
            </a:rPr>
            <a:t> Orthopedic Surgeon</a:t>
          </a:r>
        </a:p>
      </dsp:txBody>
      <dsp:txXfrm>
        <a:off x="13114140" y="4963877"/>
        <a:ext cx="3689147" cy="12357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ABDEDF-0176-46C2-B09C-B8FF86C64F00}">
      <dsp:nvSpPr>
        <dsp:cNvPr id="0" name=""/>
        <dsp:cNvSpPr/>
      </dsp:nvSpPr>
      <dsp:spPr>
        <a:xfrm>
          <a:off x="4262488" y="2497318"/>
          <a:ext cx="2645198" cy="26434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latin typeface="Garamond" panose="02020404030301010803"/>
              <a:ea typeface="+mn-ea"/>
              <a:cs typeface="+mn-cs"/>
            </a:rPr>
            <a:t>Operating Income</a:t>
          </a:r>
        </a:p>
        <a:p>
          <a:pPr marL="0" lvl="0" indent="0" algn="ctr" defTabSz="1244600">
            <a:lnSpc>
              <a:spcPct val="90000"/>
            </a:lnSpc>
            <a:spcBef>
              <a:spcPct val="0"/>
            </a:spcBef>
            <a:spcAft>
              <a:spcPct val="35000"/>
            </a:spcAft>
            <a:buNone/>
          </a:pPr>
          <a:r>
            <a:rPr lang="en-US" sz="2800" b="1" kern="1200">
              <a:latin typeface="Garamond" panose="02020404030301010803"/>
              <a:ea typeface="+mn-ea"/>
              <a:cs typeface="+mn-cs"/>
            </a:rPr>
            <a:t>$471,276</a:t>
          </a:r>
        </a:p>
      </dsp:txBody>
      <dsp:txXfrm>
        <a:off x="4649868" y="2884437"/>
        <a:ext cx="1870438" cy="1869179"/>
      </dsp:txXfrm>
    </dsp:sp>
    <dsp:sp modelId="{01E972C3-FF97-4C58-8AFA-83CE45D92EC0}">
      <dsp:nvSpPr>
        <dsp:cNvPr id="0" name=""/>
        <dsp:cNvSpPr/>
      </dsp:nvSpPr>
      <dsp:spPr>
        <a:xfrm rot="16200000">
          <a:off x="5527415" y="2422380"/>
          <a:ext cx="115343" cy="34532"/>
        </a:xfrm>
        <a:custGeom>
          <a:avLst/>
          <a:gdLst/>
          <a:ahLst/>
          <a:cxnLst/>
          <a:rect l="0" t="0" r="0" b="0"/>
          <a:pathLst>
            <a:path>
              <a:moveTo>
                <a:pt x="0" y="16764"/>
              </a:moveTo>
              <a:lnTo>
                <a:pt x="59318" y="1676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Text" lastClr="000000">
                <a:hueOff val="0"/>
                <a:satOff val="0"/>
                <a:lumOff val="0"/>
                <a:alphaOff val="0"/>
              </a:sysClr>
            </a:solidFill>
            <a:latin typeface="Garamond" panose="02020404030301010803"/>
            <a:ea typeface="+mn-ea"/>
            <a:cs typeface="+mn-cs"/>
          </a:endParaRPr>
        </a:p>
      </dsp:txBody>
      <dsp:txXfrm>
        <a:off x="5582203" y="2442530"/>
        <a:ext cx="0" cy="0"/>
      </dsp:txXfrm>
    </dsp:sp>
    <dsp:sp modelId="{422D4555-12C3-46F6-BD25-C8D208801743}">
      <dsp:nvSpPr>
        <dsp:cNvPr id="0" name=""/>
        <dsp:cNvSpPr/>
      </dsp:nvSpPr>
      <dsp:spPr>
        <a:xfrm>
          <a:off x="4262488" y="-261443"/>
          <a:ext cx="2645198" cy="264341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latin typeface="Garamond" panose="02020404030301010803"/>
              <a:ea typeface="+mn-ea"/>
              <a:cs typeface="+mn-cs"/>
            </a:rPr>
            <a:t>Balance Sheet Metrics</a:t>
          </a:r>
        </a:p>
      </dsp:txBody>
      <dsp:txXfrm>
        <a:off x="4649868" y="125676"/>
        <a:ext cx="1870438" cy="1869179"/>
      </dsp:txXfrm>
    </dsp:sp>
    <dsp:sp modelId="{379076B9-B627-4E6B-A6DE-729CF9496EAE}">
      <dsp:nvSpPr>
        <dsp:cNvPr id="0" name=""/>
        <dsp:cNvSpPr/>
      </dsp:nvSpPr>
      <dsp:spPr>
        <a:xfrm rot="1800000">
          <a:off x="6722661" y="4491451"/>
          <a:ext cx="114008" cy="34532"/>
        </a:xfrm>
        <a:custGeom>
          <a:avLst/>
          <a:gdLst/>
          <a:ahLst/>
          <a:cxnLst/>
          <a:rect l="0" t="0" r="0" b="0"/>
          <a:pathLst>
            <a:path>
              <a:moveTo>
                <a:pt x="0" y="16764"/>
              </a:moveTo>
              <a:lnTo>
                <a:pt x="58642" y="1676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Text" lastClr="000000">
                <a:hueOff val="0"/>
                <a:satOff val="0"/>
                <a:lumOff val="0"/>
                <a:alphaOff val="0"/>
              </a:sysClr>
            </a:solidFill>
            <a:latin typeface="Garamond" panose="02020404030301010803"/>
            <a:ea typeface="+mn-ea"/>
            <a:cs typeface="+mn-cs"/>
          </a:endParaRPr>
        </a:p>
      </dsp:txBody>
      <dsp:txXfrm>
        <a:off x="6778623" y="4504824"/>
        <a:ext cx="0" cy="0"/>
      </dsp:txXfrm>
    </dsp:sp>
    <dsp:sp modelId="{BD329B8B-F136-4FD9-84B5-47A83C9B2F5C}">
      <dsp:nvSpPr>
        <dsp:cNvPr id="0" name=""/>
        <dsp:cNvSpPr/>
      </dsp:nvSpPr>
      <dsp:spPr>
        <a:xfrm>
          <a:off x="6651645" y="3876699"/>
          <a:ext cx="2645198" cy="264341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latin typeface="Garamond" panose="02020404030301010803"/>
              <a:ea typeface="+mn-ea"/>
              <a:cs typeface="+mn-cs"/>
            </a:rPr>
            <a:t>Outpatient Revenues</a:t>
          </a:r>
        </a:p>
      </dsp:txBody>
      <dsp:txXfrm>
        <a:off x="7039025" y="4263818"/>
        <a:ext cx="1870438" cy="1869179"/>
      </dsp:txXfrm>
    </dsp:sp>
    <dsp:sp modelId="{E74B62B8-6E52-4447-8EA3-BDBE93C98CA2}">
      <dsp:nvSpPr>
        <dsp:cNvPr id="0" name=""/>
        <dsp:cNvSpPr/>
      </dsp:nvSpPr>
      <dsp:spPr>
        <a:xfrm rot="9000000">
          <a:off x="4428756" y="4465928"/>
          <a:ext cx="11917" cy="34532"/>
        </a:xfrm>
        <a:custGeom>
          <a:avLst/>
          <a:gdLst/>
          <a:ahLst/>
          <a:cxnLst/>
          <a:rect l="0" t="0" r="0" b="0"/>
          <a:pathLst>
            <a:path>
              <a:moveTo>
                <a:pt x="0" y="16764"/>
              </a:moveTo>
              <a:lnTo>
                <a:pt x="6946" y="1676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solidFill>
              <a:sysClr val="windowText" lastClr="000000">
                <a:hueOff val="0"/>
                <a:satOff val="0"/>
                <a:lumOff val="0"/>
                <a:alphaOff val="0"/>
              </a:sysClr>
            </a:solidFill>
            <a:latin typeface="Garamond" panose="02020404030301010803"/>
            <a:ea typeface="+mn-ea"/>
            <a:cs typeface="+mn-cs"/>
          </a:endParaRPr>
        </a:p>
      </dsp:txBody>
      <dsp:txXfrm rot="10800000">
        <a:off x="4435121" y="4483303"/>
        <a:ext cx="0" cy="0"/>
      </dsp:txXfrm>
    </dsp:sp>
    <dsp:sp modelId="{4EDFE10A-CF71-412E-988E-4C3712F23222}">
      <dsp:nvSpPr>
        <dsp:cNvPr id="0" name=""/>
        <dsp:cNvSpPr/>
      </dsp:nvSpPr>
      <dsp:spPr>
        <a:xfrm>
          <a:off x="1752155" y="3827521"/>
          <a:ext cx="2887547" cy="2741773"/>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latin typeface="Garamond" panose="02020404030301010803"/>
              <a:ea typeface="+mn-ea"/>
              <a:cs typeface="+mn-cs"/>
            </a:rPr>
            <a:t>Expense Variances</a:t>
          </a:r>
        </a:p>
      </dsp:txBody>
      <dsp:txXfrm>
        <a:off x="2175026" y="4229044"/>
        <a:ext cx="2041805" cy="19387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A7268-F9B1-4484-ACED-2A4BFD3FC485}">
      <dsp:nvSpPr>
        <dsp:cNvPr id="0" name=""/>
        <dsp:cNvSpPr/>
      </dsp:nvSpPr>
      <dsp:spPr>
        <a:xfrm>
          <a:off x="0" y="2979"/>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62996D-1765-42EF-850D-93E3C31AEA94}">
      <dsp:nvSpPr>
        <dsp:cNvPr id="0" name=""/>
        <dsp:cNvSpPr/>
      </dsp:nvSpPr>
      <dsp:spPr>
        <a:xfrm>
          <a:off x="0" y="2979"/>
          <a:ext cx="10684153" cy="50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100000"/>
            </a:lnSpc>
            <a:spcBef>
              <a:spcPct val="0"/>
            </a:spcBef>
            <a:spcAft>
              <a:spcPct val="35000"/>
            </a:spcAft>
            <a:buNone/>
          </a:pPr>
          <a:r>
            <a:rPr lang="en-US" sz="1800" kern="1200"/>
            <a:t>Janis </a:t>
          </a:r>
          <a:r>
            <a:rPr lang="en-US" sz="1800" kern="1200" err="1"/>
            <a:t>Tupesis</a:t>
          </a:r>
          <a:r>
            <a:rPr lang="en-US" sz="1800" kern="1200"/>
            <a:t>, MD, Emergency Medicine, SWEA, Active</a:t>
          </a:r>
          <a:endParaRPr lang="en-US" sz="1800" kern="1200">
            <a:latin typeface="Arimo" panose="020B0604020202020204" charset="0"/>
            <a:ea typeface="Arimo" panose="020B0604020202020204" charset="0"/>
            <a:cs typeface="Arimo" panose="020B0604020202020204" charset="0"/>
          </a:endParaRPr>
        </a:p>
      </dsp:txBody>
      <dsp:txXfrm>
        <a:off x="0" y="2979"/>
        <a:ext cx="10684153" cy="508052"/>
      </dsp:txXfrm>
    </dsp:sp>
    <dsp:sp modelId="{26CA46EB-7FA5-4A6E-9457-4A3D47CC3491}">
      <dsp:nvSpPr>
        <dsp:cNvPr id="0" name=""/>
        <dsp:cNvSpPr/>
      </dsp:nvSpPr>
      <dsp:spPr>
        <a:xfrm>
          <a:off x="0" y="511032"/>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27DE3B-9B25-4E3D-A570-0F7204F5C8F8}">
      <dsp:nvSpPr>
        <dsp:cNvPr id="0" name=""/>
        <dsp:cNvSpPr/>
      </dsp:nvSpPr>
      <dsp:spPr>
        <a:xfrm>
          <a:off x="0" y="511032"/>
          <a:ext cx="10684153" cy="50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mj-lt"/>
            <a:buNone/>
          </a:pPr>
          <a:r>
            <a:rPr lang="en-US" sz="1800" kern="1200" err="1"/>
            <a:t>Pupinder</a:t>
          </a:r>
          <a:r>
            <a:rPr lang="en-US" sz="1800" kern="1200"/>
            <a:t> </a:t>
          </a:r>
          <a:r>
            <a:rPr lang="en-US" sz="1800" kern="1200" err="1"/>
            <a:t>Jaswal</a:t>
          </a:r>
          <a:r>
            <a:rPr lang="en-US" sz="1800" kern="1200"/>
            <a:t>, MD, Radiology, Madison Radiology, Courtesy</a:t>
          </a:r>
        </a:p>
      </dsp:txBody>
      <dsp:txXfrm>
        <a:off x="0" y="511032"/>
        <a:ext cx="10684153" cy="508052"/>
      </dsp:txXfrm>
    </dsp:sp>
    <dsp:sp modelId="{21A479F6-DA7E-4EAD-A78F-9DCA1BC21C53}">
      <dsp:nvSpPr>
        <dsp:cNvPr id="0" name=""/>
        <dsp:cNvSpPr/>
      </dsp:nvSpPr>
      <dsp:spPr>
        <a:xfrm>
          <a:off x="0" y="1019084"/>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FEA34D-8B6A-49B7-9200-CEA32B375712}">
      <dsp:nvSpPr>
        <dsp:cNvPr id="0" name=""/>
        <dsp:cNvSpPr/>
      </dsp:nvSpPr>
      <dsp:spPr>
        <a:xfrm>
          <a:off x="0" y="1019084"/>
          <a:ext cx="10684153" cy="50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mj-lt"/>
            <a:buNone/>
          </a:pPr>
          <a:r>
            <a:rPr lang="en-US" sz="1800" kern="1200"/>
            <a:t>Yoginder Vaid, MD, Radiology, Madison Radiology, Courtesy</a:t>
          </a:r>
        </a:p>
      </dsp:txBody>
      <dsp:txXfrm>
        <a:off x="0" y="1019084"/>
        <a:ext cx="10684153" cy="508052"/>
      </dsp:txXfrm>
    </dsp:sp>
    <dsp:sp modelId="{41468173-2044-4C5F-99B0-E2C392F18EDB}">
      <dsp:nvSpPr>
        <dsp:cNvPr id="0" name=""/>
        <dsp:cNvSpPr/>
      </dsp:nvSpPr>
      <dsp:spPr>
        <a:xfrm>
          <a:off x="0" y="1527137"/>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865F67-3D50-40B4-8132-4E42927679C0}">
      <dsp:nvSpPr>
        <dsp:cNvPr id="0" name=""/>
        <dsp:cNvSpPr/>
      </dsp:nvSpPr>
      <dsp:spPr>
        <a:xfrm>
          <a:off x="0" y="1527137"/>
          <a:ext cx="10684153" cy="50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mj-lt"/>
            <a:buNone/>
          </a:pPr>
          <a:r>
            <a:rPr lang="en-US" sz="1800" kern="1200"/>
            <a:t>Michelle Romero, MD, Radiology, Madison Radiology, Courtesy</a:t>
          </a:r>
        </a:p>
      </dsp:txBody>
      <dsp:txXfrm>
        <a:off x="0" y="1527137"/>
        <a:ext cx="10684153" cy="508052"/>
      </dsp:txXfrm>
    </dsp:sp>
    <dsp:sp modelId="{8E2CDC11-4E8B-4286-B27C-7ED01C614256}">
      <dsp:nvSpPr>
        <dsp:cNvPr id="0" name=""/>
        <dsp:cNvSpPr/>
      </dsp:nvSpPr>
      <dsp:spPr>
        <a:xfrm>
          <a:off x="0" y="2035189"/>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7BF7D8-6BE1-40A4-AA91-3ACBDBB962CE}">
      <dsp:nvSpPr>
        <dsp:cNvPr id="0" name=""/>
        <dsp:cNvSpPr/>
      </dsp:nvSpPr>
      <dsp:spPr>
        <a:xfrm>
          <a:off x="0" y="2035189"/>
          <a:ext cx="10684153" cy="50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mj-lt"/>
            <a:buNone/>
          </a:pPr>
          <a:r>
            <a:rPr lang="en-US" sz="1800" kern="1200"/>
            <a:t>George Stohr, DO, Radiology, Madison Radiology, Courtesy</a:t>
          </a:r>
        </a:p>
      </dsp:txBody>
      <dsp:txXfrm>
        <a:off x="0" y="2035189"/>
        <a:ext cx="10684153" cy="508052"/>
      </dsp:txXfrm>
    </dsp:sp>
    <dsp:sp modelId="{2A78AC01-7DE2-4BFA-ABAD-0A447D993BD9}">
      <dsp:nvSpPr>
        <dsp:cNvPr id="0" name=""/>
        <dsp:cNvSpPr/>
      </dsp:nvSpPr>
      <dsp:spPr>
        <a:xfrm>
          <a:off x="0" y="2543242"/>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CCB0D9-7440-441C-8FA7-DBBF9072754D}">
      <dsp:nvSpPr>
        <dsp:cNvPr id="0" name=""/>
        <dsp:cNvSpPr/>
      </dsp:nvSpPr>
      <dsp:spPr>
        <a:xfrm>
          <a:off x="0" y="2543242"/>
          <a:ext cx="10684153" cy="50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mj-lt"/>
            <a:buNone/>
          </a:pPr>
          <a:r>
            <a:rPr lang="en-US" sz="1800" kern="1200"/>
            <a:t>Jesse Boyett Anderson, MD, Pediatric Cardiology, UW Health, Courtesy</a:t>
          </a:r>
        </a:p>
      </dsp:txBody>
      <dsp:txXfrm>
        <a:off x="0" y="2543242"/>
        <a:ext cx="10684153" cy="508052"/>
      </dsp:txXfrm>
    </dsp:sp>
    <dsp:sp modelId="{9B41C7BC-6149-4FA8-8CA8-9705294AF3B5}">
      <dsp:nvSpPr>
        <dsp:cNvPr id="0" name=""/>
        <dsp:cNvSpPr/>
      </dsp:nvSpPr>
      <dsp:spPr>
        <a:xfrm>
          <a:off x="0" y="3051294"/>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70944B-30BE-44E1-8826-55F81ACF879E}">
      <dsp:nvSpPr>
        <dsp:cNvPr id="0" name=""/>
        <dsp:cNvSpPr/>
      </dsp:nvSpPr>
      <dsp:spPr>
        <a:xfrm>
          <a:off x="0" y="3051294"/>
          <a:ext cx="10684153" cy="50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mj-lt"/>
            <a:buNone/>
          </a:pPr>
          <a:r>
            <a:rPr lang="en-US" sz="1800" kern="1200"/>
            <a:t>Imitiaz Ahmed, MD, Radiology, Madison Radiology, Courtesy</a:t>
          </a:r>
        </a:p>
      </dsp:txBody>
      <dsp:txXfrm>
        <a:off x="0" y="3051294"/>
        <a:ext cx="10684153" cy="508052"/>
      </dsp:txXfrm>
    </dsp:sp>
    <dsp:sp modelId="{2BDBF3D6-3C97-42C2-A4A2-58A0B3E8944E}">
      <dsp:nvSpPr>
        <dsp:cNvPr id="0" name=""/>
        <dsp:cNvSpPr/>
      </dsp:nvSpPr>
      <dsp:spPr>
        <a:xfrm>
          <a:off x="0" y="3559346"/>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08057E-871A-4CA3-8CDC-5EDC2D4F6819}">
      <dsp:nvSpPr>
        <dsp:cNvPr id="0" name=""/>
        <dsp:cNvSpPr/>
      </dsp:nvSpPr>
      <dsp:spPr>
        <a:xfrm>
          <a:off x="0" y="3559346"/>
          <a:ext cx="10684153" cy="50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mj-lt"/>
            <a:buNone/>
          </a:pPr>
          <a:r>
            <a:rPr lang="en-US" sz="1800" kern="1200"/>
            <a:t>Stephen Philip, MD, Cardiology, UW Health, Courtesy</a:t>
          </a:r>
        </a:p>
      </dsp:txBody>
      <dsp:txXfrm>
        <a:off x="0" y="3559346"/>
        <a:ext cx="10684153" cy="508052"/>
      </dsp:txXfrm>
    </dsp:sp>
    <dsp:sp modelId="{0A058129-F2A4-48AF-968D-7E083915CE8D}">
      <dsp:nvSpPr>
        <dsp:cNvPr id="0" name=""/>
        <dsp:cNvSpPr/>
      </dsp:nvSpPr>
      <dsp:spPr>
        <a:xfrm>
          <a:off x="0" y="4067399"/>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D46316-DB79-4079-9442-FA9F4AC22FAE}">
      <dsp:nvSpPr>
        <dsp:cNvPr id="0" name=""/>
        <dsp:cNvSpPr/>
      </dsp:nvSpPr>
      <dsp:spPr>
        <a:xfrm>
          <a:off x="0" y="4067399"/>
          <a:ext cx="10684153" cy="50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mj-lt"/>
            <a:buNone/>
          </a:pPr>
          <a:r>
            <a:rPr lang="en-US" sz="1800" kern="1200"/>
            <a:t>Evan Klein, MD, Cardiology, UW Health, Courtesy</a:t>
          </a:r>
        </a:p>
      </dsp:txBody>
      <dsp:txXfrm>
        <a:off x="0" y="4067399"/>
        <a:ext cx="10684153" cy="508052"/>
      </dsp:txXfrm>
    </dsp:sp>
    <dsp:sp modelId="{8D2489BC-61BA-45F2-A0B6-ECB813237B26}">
      <dsp:nvSpPr>
        <dsp:cNvPr id="0" name=""/>
        <dsp:cNvSpPr/>
      </dsp:nvSpPr>
      <dsp:spPr>
        <a:xfrm>
          <a:off x="0" y="4575451"/>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5310B6-3F53-4923-A9A4-358C98A90B7B}">
      <dsp:nvSpPr>
        <dsp:cNvPr id="0" name=""/>
        <dsp:cNvSpPr/>
      </dsp:nvSpPr>
      <dsp:spPr>
        <a:xfrm>
          <a:off x="0" y="4575451"/>
          <a:ext cx="10684153" cy="50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mj-lt"/>
            <a:buNone/>
          </a:pPr>
          <a:r>
            <a:rPr lang="en-US" sz="1800" kern="1200"/>
            <a:t>Mark Gonwa, MD, Radiology, Madison Radiology, Courtesy</a:t>
          </a:r>
        </a:p>
      </dsp:txBody>
      <dsp:txXfrm>
        <a:off x="0" y="4575451"/>
        <a:ext cx="10684153" cy="508052"/>
      </dsp:txXfrm>
    </dsp:sp>
    <dsp:sp modelId="{F8519C16-40C5-49EA-B604-270496367D10}">
      <dsp:nvSpPr>
        <dsp:cNvPr id="0" name=""/>
        <dsp:cNvSpPr/>
      </dsp:nvSpPr>
      <dsp:spPr>
        <a:xfrm>
          <a:off x="0" y="5083504"/>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D507AF-A356-4C6A-BCBC-0D7CA2009356}">
      <dsp:nvSpPr>
        <dsp:cNvPr id="0" name=""/>
        <dsp:cNvSpPr/>
      </dsp:nvSpPr>
      <dsp:spPr>
        <a:xfrm>
          <a:off x="0" y="5083504"/>
          <a:ext cx="10684153" cy="50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mj-lt"/>
            <a:buNone/>
          </a:pPr>
          <a:r>
            <a:rPr lang="en-US" sz="1800" kern="1200"/>
            <a:t>Wael Abdalla, MD, Radiology, Madison Radiology, Courtesy*</a:t>
          </a:r>
        </a:p>
      </dsp:txBody>
      <dsp:txXfrm>
        <a:off x="0" y="5083504"/>
        <a:ext cx="10684153" cy="508052"/>
      </dsp:txXfrm>
    </dsp:sp>
    <dsp:sp modelId="{27302E0B-DFA9-4344-87AF-B44572EA74DC}">
      <dsp:nvSpPr>
        <dsp:cNvPr id="0" name=""/>
        <dsp:cNvSpPr/>
      </dsp:nvSpPr>
      <dsp:spPr>
        <a:xfrm>
          <a:off x="0" y="5591556"/>
          <a:ext cx="10684153"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D5B9DE-3F28-49DF-88C9-020537B187FB}">
      <dsp:nvSpPr>
        <dsp:cNvPr id="0" name=""/>
        <dsp:cNvSpPr/>
      </dsp:nvSpPr>
      <dsp:spPr>
        <a:xfrm>
          <a:off x="0" y="5591556"/>
          <a:ext cx="10684153" cy="508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Flagged Files: None at this time</a:t>
          </a:r>
        </a:p>
      </dsp:txBody>
      <dsp:txXfrm>
        <a:off x="0" y="5591556"/>
        <a:ext cx="10684153" cy="5080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AB4F6-6DC6-435D-BA01-0CCA5CDA7283}">
      <dsp:nvSpPr>
        <dsp:cNvPr id="0" name=""/>
        <dsp:cNvSpPr/>
      </dsp:nvSpPr>
      <dsp:spPr>
        <a:xfrm>
          <a:off x="0" y="4405"/>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EC6A71-9291-40F7-B5CB-5B74B3002A80}">
      <dsp:nvSpPr>
        <dsp:cNvPr id="0" name=""/>
        <dsp:cNvSpPr/>
      </dsp:nvSpPr>
      <dsp:spPr>
        <a:xfrm>
          <a:off x="0" y="4405"/>
          <a:ext cx="10860570" cy="40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
              <a:srgbClr val="000000"/>
            </a:buClr>
            <a:buFont typeface="+mj-lt"/>
            <a:buNone/>
          </a:pPr>
          <a:r>
            <a:rPr lang="en-US" sz="1800" kern="1200"/>
            <a:t>Brian Bachhuber, MD, Cardiology, SSM Health, Courtesy *</a:t>
          </a:r>
        </a:p>
      </dsp:txBody>
      <dsp:txXfrm>
        <a:off x="0" y="4405"/>
        <a:ext cx="10860570" cy="409665"/>
      </dsp:txXfrm>
    </dsp:sp>
    <dsp:sp modelId="{EB1F8EFB-AB0F-460D-BA30-1DED8C43DAB3}">
      <dsp:nvSpPr>
        <dsp:cNvPr id="0" name=""/>
        <dsp:cNvSpPr/>
      </dsp:nvSpPr>
      <dsp:spPr>
        <a:xfrm>
          <a:off x="0" y="414070"/>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DF775D-50CD-4413-AC47-32F95DCD0CA2}">
      <dsp:nvSpPr>
        <dsp:cNvPr id="0" name=""/>
        <dsp:cNvSpPr/>
      </dsp:nvSpPr>
      <dsp:spPr>
        <a:xfrm>
          <a:off x="0" y="414070"/>
          <a:ext cx="10860570" cy="40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
              <a:srgbClr val="000000"/>
            </a:buClr>
            <a:buFont typeface="+mj-lt"/>
            <a:buNone/>
          </a:pPr>
          <a:r>
            <a:rPr lang="en-US" sz="1800" kern="1200"/>
            <a:t>Thomas Teelin, MD, Cardiology, UW Health, Courtesy *</a:t>
          </a:r>
        </a:p>
      </dsp:txBody>
      <dsp:txXfrm>
        <a:off x="0" y="414070"/>
        <a:ext cx="10860570" cy="409665"/>
      </dsp:txXfrm>
    </dsp:sp>
    <dsp:sp modelId="{3B100046-9914-459F-92B6-179998D65127}">
      <dsp:nvSpPr>
        <dsp:cNvPr id="0" name=""/>
        <dsp:cNvSpPr/>
      </dsp:nvSpPr>
      <dsp:spPr>
        <a:xfrm>
          <a:off x="0" y="823735"/>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08F423-41A2-4018-ABA2-C2249FF77AD0}">
      <dsp:nvSpPr>
        <dsp:cNvPr id="0" name=""/>
        <dsp:cNvSpPr/>
      </dsp:nvSpPr>
      <dsp:spPr>
        <a:xfrm>
          <a:off x="0" y="823735"/>
          <a:ext cx="10860570" cy="40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
              <a:srgbClr val="000000"/>
            </a:buClr>
            <a:buFont typeface="+mj-lt"/>
            <a:buNone/>
          </a:pPr>
          <a:r>
            <a:rPr lang="en-US" sz="1800" kern="1200"/>
            <a:t>Aurangzeb Baber, MD, Cardiology, UW Health, Courtesy</a:t>
          </a:r>
        </a:p>
      </dsp:txBody>
      <dsp:txXfrm>
        <a:off x="0" y="823735"/>
        <a:ext cx="10860570" cy="409665"/>
      </dsp:txXfrm>
    </dsp:sp>
    <dsp:sp modelId="{033DD781-3220-4B1D-9AA5-B9EC6AD90185}">
      <dsp:nvSpPr>
        <dsp:cNvPr id="0" name=""/>
        <dsp:cNvSpPr/>
      </dsp:nvSpPr>
      <dsp:spPr>
        <a:xfrm>
          <a:off x="0" y="1233400"/>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ACA909-5FB6-4D6A-9809-8AD8C29F19F7}">
      <dsp:nvSpPr>
        <dsp:cNvPr id="0" name=""/>
        <dsp:cNvSpPr/>
      </dsp:nvSpPr>
      <dsp:spPr>
        <a:xfrm>
          <a:off x="0" y="1233400"/>
          <a:ext cx="10860570" cy="40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
              <a:srgbClr val="000000"/>
            </a:buClr>
            <a:buFont typeface="+mj-lt"/>
            <a:buNone/>
          </a:pPr>
          <a:r>
            <a:rPr lang="en-US" sz="1800" kern="1200"/>
            <a:t>Ford Ballentyne, MD, Cardiology, UW Health, Courtesy</a:t>
          </a:r>
        </a:p>
      </dsp:txBody>
      <dsp:txXfrm>
        <a:off x="0" y="1233400"/>
        <a:ext cx="10860570" cy="409665"/>
      </dsp:txXfrm>
    </dsp:sp>
    <dsp:sp modelId="{118F0D35-CC50-4308-B0BE-B883600E4616}">
      <dsp:nvSpPr>
        <dsp:cNvPr id="0" name=""/>
        <dsp:cNvSpPr/>
      </dsp:nvSpPr>
      <dsp:spPr>
        <a:xfrm>
          <a:off x="0" y="1643066"/>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FC64D4-AEA2-4DE9-A2DF-DEAD0349AF63}">
      <dsp:nvSpPr>
        <dsp:cNvPr id="0" name=""/>
        <dsp:cNvSpPr/>
      </dsp:nvSpPr>
      <dsp:spPr>
        <a:xfrm>
          <a:off x="0" y="1643066"/>
          <a:ext cx="10860570" cy="40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
              <a:srgbClr val="000000"/>
            </a:buClr>
            <a:buFont typeface="+mj-lt"/>
            <a:buNone/>
          </a:pPr>
          <a:r>
            <a:rPr lang="en-US" sz="1800" kern="1200"/>
            <a:t>Anne Kilby MD, Ophthalmology, SSM Health, Active *</a:t>
          </a:r>
        </a:p>
      </dsp:txBody>
      <dsp:txXfrm>
        <a:off x="0" y="1643066"/>
        <a:ext cx="10860570" cy="409665"/>
      </dsp:txXfrm>
    </dsp:sp>
    <dsp:sp modelId="{E6C0649C-AE78-4563-94FC-2AD5499E4C4F}">
      <dsp:nvSpPr>
        <dsp:cNvPr id="0" name=""/>
        <dsp:cNvSpPr/>
      </dsp:nvSpPr>
      <dsp:spPr>
        <a:xfrm>
          <a:off x="0" y="2052731"/>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4F8AC1-7E71-429D-9FD0-ED913B9B8653}">
      <dsp:nvSpPr>
        <dsp:cNvPr id="0" name=""/>
        <dsp:cNvSpPr/>
      </dsp:nvSpPr>
      <dsp:spPr>
        <a:xfrm>
          <a:off x="0" y="2052731"/>
          <a:ext cx="10860570" cy="40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
              <a:srgbClr val="000000"/>
            </a:buClr>
            <a:buFont typeface="+mj-lt"/>
            <a:buNone/>
          </a:pPr>
          <a:r>
            <a:rPr lang="en-US" sz="1800" kern="1200"/>
            <a:t>Aaron Schwaab, MD, General Surgery, Stoughton Health, Active *</a:t>
          </a:r>
        </a:p>
      </dsp:txBody>
      <dsp:txXfrm>
        <a:off x="0" y="2052731"/>
        <a:ext cx="10860570" cy="409665"/>
      </dsp:txXfrm>
    </dsp:sp>
    <dsp:sp modelId="{676C73EB-1B7D-4025-A122-B7B3A329DDAE}">
      <dsp:nvSpPr>
        <dsp:cNvPr id="0" name=""/>
        <dsp:cNvSpPr/>
      </dsp:nvSpPr>
      <dsp:spPr>
        <a:xfrm>
          <a:off x="0" y="2462396"/>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EB6F74-37AD-41DC-BC7A-35E023C56601}">
      <dsp:nvSpPr>
        <dsp:cNvPr id="0" name=""/>
        <dsp:cNvSpPr/>
      </dsp:nvSpPr>
      <dsp:spPr>
        <a:xfrm>
          <a:off x="0" y="2462396"/>
          <a:ext cx="10860570" cy="40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
              <a:srgbClr val="000000"/>
            </a:buClr>
            <a:buFont typeface="+mj-lt"/>
            <a:buNone/>
          </a:pPr>
          <a:r>
            <a:rPr lang="en-US" sz="1800" kern="1200"/>
            <a:t>Abigail Dahlberg, MD, Emergency Medicine, SWEA, Active *</a:t>
          </a:r>
        </a:p>
      </dsp:txBody>
      <dsp:txXfrm>
        <a:off x="0" y="2462396"/>
        <a:ext cx="10860570" cy="409665"/>
      </dsp:txXfrm>
    </dsp:sp>
    <dsp:sp modelId="{0045E7D1-0200-4A9D-B502-BA7608B5FFCA}">
      <dsp:nvSpPr>
        <dsp:cNvPr id="0" name=""/>
        <dsp:cNvSpPr/>
      </dsp:nvSpPr>
      <dsp:spPr>
        <a:xfrm>
          <a:off x="0" y="2872062"/>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80E889-A131-48D0-9C3F-31B9D3366F22}">
      <dsp:nvSpPr>
        <dsp:cNvPr id="0" name=""/>
        <dsp:cNvSpPr/>
      </dsp:nvSpPr>
      <dsp:spPr>
        <a:xfrm>
          <a:off x="0" y="2872062"/>
          <a:ext cx="10860570" cy="40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
              <a:srgbClr val="000000"/>
            </a:buClr>
            <a:buFont typeface="+mj-lt"/>
            <a:buNone/>
          </a:pPr>
          <a:r>
            <a:rPr lang="en-US" sz="1800" kern="1200"/>
            <a:t>Mark Belligan, PA, Emergency Medicine, SWEA, AHP *</a:t>
          </a:r>
        </a:p>
      </dsp:txBody>
      <dsp:txXfrm>
        <a:off x="0" y="2872062"/>
        <a:ext cx="10860570" cy="409665"/>
      </dsp:txXfrm>
    </dsp:sp>
    <dsp:sp modelId="{8BAE9DDA-3189-4463-A62F-B70CD7F0FB98}">
      <dsp:nvSpPr>
        <dsp:cNvPr id="0" name=""/>
        <dsp:cNvSpPr/>
      </dsp:nvSpPr>
      <dsp:spPr>
        <a:xfrm>
          <a:off x="0" y="3281727"/>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AD843C-D428-40AD-A38D-59DD588F15AC}">
      <dsp:nvSpPr>
        <dsp:cNvPr id="0" name=""/>
        <dsp:cNvSpPr/>
      </dsp:nvSpPr>
      <dsp:spPr>
        <a:xfrm>
          <a:off x="0" y="3281727"/>
          <a:ext cx="10860570" cy="40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
              <a:srgbClr val="000000"/>
            </a:buClr>
            <a:buFont typeface="+mj-lt"/>
            <a:buNone/>
          </a:pPr>
          <a:r>
            <a:rPr lang="en-US" sz="1800" kern="1200"/>
            <a:t>Brian Martinson, PA, Emergency Medicine, SWEA, AHP *</a:t>
          </a:r>
        </a:p>
      </dsp:txBody>
      <dsp:txXfrm>
        <a:off x="0" y="3281727"/>
        <a:ext cx="10860570" cy="409665"/>
      </dsp:txXfrm>
    </dsp:sp>
    <dsp:sp modelId="{41F32399-8452-42DC-8976-1C547DCBFBC5}">
      <dsp:nvSpPr>
        <dsp:cNvPr id="0" name=""/>
        <dsp:cNvSpPr/>
      </dsp:nvSpPr>
      <dsp:spPr>
        <a:xfrm>
          <a:off x="0" y="3691392"/>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81258F-95DF-4428-9191-53673652F0FB}">
      <dsp:nvSpPr>
        <dsp:cNvPr id="0" name=""/>
        <dsp:cNvSpPr/>
      </dsp:nvSpPr>
      <dsp:spPr>
        <a:xfrm>
          <a:off x="0" y="3691392"/>
          <a:ext cx="10860570" cy="40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
              <a:srgbClr val="000000"/>
            </a:buClr>
            <a:buFont typeface="+mj-lt"/>
            <a:buNone/>
          </a:pPr>
          <a:r>
            <a:rPr lang="en-US" sz="1800" kern="1200"/>
            <a:t>Brad Johnson, PA, Emergency Medicine, SWEA, AHP *</a:t>
          </a:r>
        </a:p>
      </dsp:txBody>
      <dsp:txXfrm>
        <a:off x="0" y="3691392"/>
        <a:ext cx="10860570" cy="409665"/>
      </dsp:txXfrm>
    </dsp:sp>
    <dsp:sp modelId="{03BEA6BF-85E6-4A38-8FF4-EF3E9C89ADA1}">
      <dsp:nvSpPr>
        <dsp:cNvPr id="0" name=""/>
        <dsp:cNvSpPr/>
      </dsp:nvSpPr>
      <dsp:spPr>
        <a:xfrm>
          <a:off x="0" y="4101058"/>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312BFA-8D81-40FB-8161-9A3953366A2F}">
      <dsp:nvSpPr>
        <dsp:cNvPr id="0" name=""/>
        <dsp:cNvSpPr/>
      </dsp:nvSpPr>
      <dsp:spPr>
        <a:xfrm>
          <a:off x="0" y="4101058"/>
          <a:ext cx="10860570" cy="40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
              <a:srgbClr val="000000"/>
            </a:buClr>
            <a:buFont typeface="+mj-lt"/>
            <a:buNone/>
          </a:pPr>
          <a:r>
            <a:rPr lang="en-US" sz="1800" kern="1200"/>
            <a:t>Mary Hickner, DPM, Podiatry, Independent, Active *</a:t>
          </a:r>
        </a:p>
      </dsp:txBody>
      <dsp:txXfrm>
        <a:off x="0" y="4101058"/>
        <a:ext cx="10860570" cy="409665"/>
      </dsp:txXfrm>
    </dsp:sp>
    <dsp:sp modelId="{B4E4465D-C3E0-4F91-AA28-C416C7CA05A3}">
      <dsp:nvSpPr>
        <dsp:cNvPr id="0" name=""/>
        <dsp:cNvSpPr/>
      </dsp:nvSpPr>
      <dsp:spPr>
        <a:xfrm>
          <a:off x="0" y="4510723"/>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B84863-4A68-4551-B009-8B6D637FD133}">
      <dsp:nvSpPr>
        <dsp:cNvPr id="0" name=""/>
        <dsp:cNvSpPr/>
      </dsp:nvSpPr>
      <dsp:spPr>
        <a:xfrm>
          <a:off x="0" y="4510723"/>
          <a:ext cx="10860570" cy="40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
              <a:srgbClr val="000000"/>
            </a:buClr>
            <a:buFont typeface="+mj-lt"/>
            <a:buNone/>
          </a:pPr>
          <a:r>
            <a:rPr lang="en-US" sz="1800" kern="1200"/>
            <a:t>Mary Embrescia, MD, Psychiatry, ITP, Courtesy *</a:t>
          </a:r>
        </a:p>
      </dsp:txBody>
      <dsp:txXfrm>
        <a:off x="0" y="4510723"/>
        <a:ext cx="10860570" cy="409665"/>
      </dsp:txXfrm>
    </dsp:sp>
    <dsp:sp modelId="{E096C435-F4B8-4D62-8B8D-83BB6D4F09C4}">
      <dsp:nvSpPr>
        <dsp:cNvPr id="0" name=""/>
        <dsp:cNvSpPr/>
      </dsp:nvSpPr>
      <dsp:spPr>
        <a:xfrm>
          <a:off x="0" y="4920388"/>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317188-6B76-421B-B2F8-5634AF70A0D5}">
      <dsp:nvSpPr>
        <dsp:cNvPr id="0" name=""/>
        <dsp:cNvSpPr/>
      </dsp:nvSpPr>
      <dsp:spPr>
        <a:xfrm>
          <a:off x="0" y="4920388"/>
          <a:ext cx="10860570" cy="40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
              <a:srgbClr val="000000"/>
            </a:buClr>
            <a:buFont typeface="+mj-lt"/>
            <a:buNone/>
          </a:pPr>
          <a:r>
            <a:rPr lang="en-US" sz="1800" kern="1200"/>
            <a:t>Neza Bharucha, MD, Psychiatry, ITP, Courtesy *</a:t>
          </a:r>
        </a:p>
      </dsp:txBody>
      <dsp:txXfrm>
        <a:off x="0" y="4920388"/>
        <a:ext cx="10860570" cy="409665"/>
      </dsp:txXfrm>
    </dsp:sp>
    <dsp:sp modelId="{BC9A9A12-EC35-42F4-BAC0-3594CE25B8CB}">
      <dsp:nvSpPr>
        <dsp:cNvPr id="0" name=""/>
        <dsp:cNvSpPr/>
      </dsp:nvSpPr>
      <dsp:spPr>
        <a:xfrm>
          <a:off x="0" y="5330054"/>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FFD74A-13C5-4ACD-B763-FDDCCA6A8955}">
      <dsp:nvSpPr>
        <dsp:cNvPr id="0" name=""/>
        <dsp:cNvSpPr/>
      </dsp:nvSpPr>
      <dsp:spPr>
        <a:xfrm>
          <a:off x="0" y="5330054"/>
          <a:ext cx="10860570" cy="40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
              <a:srgbClr val="000000"/>
            </a:buClr>
            <a:buFont typeface="+mj-lt"/>
            <a:buNone/>
          </a:pPr>
          <a:r>
            <a:rPr lang="en-US" sz="1800" kern="1200"/>
            <a:t>Cathleen Handke, APNP, ITP, AHP</a:t>
          </a:r>
        </a:p>
      </dsp:txBody>
      <dsp:txXfrm>
        <a:off x="0" y="5330054"/>
        <a:ext cx="10860570" cy="409665"/>
      </dsp:txXfrm>
    </dsp:sp>
    <dsp:sp modelId="{50579EF1-98A6-4E64-8642-EF1E26AB1E26}">
      <dsp:nvSpPr>
        <dsp:cNvPr id="0" name=""/>
        <dsp:cNvSpPr/>
      </dsp:nvSpPr>
      <dsp:spPr>
        <a:xfrm>
          <a:off x="0" y="5739719"/>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DFEE81-4344-4D73-81FB-C4D5847BCE11}">
      <dsp:nvSpPr>
        <dsp:cNvPr id="0" name=""/>
        <dsp:cNvSpPr/>
      </dsp:nvSpPr>
      <dsp:spPr>
        <a:xfrm>
          <a:off x="0" y="5739719"/>
          <a:ext cx="10860570" cy="40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
              <a:srgbClr val="000000"/>
            </a:buClr>
            <a:buFont typeface="+mj-lt"/>
            <a:buNone/>
          </a:pPr>
          <a:r>
            <a:rPr lang="en-US" sz="1800" kern="1200"/>
            <a:t>Cassandra Sung, MD, Pediatric Cardiology, UW Health, Courtesy *</a:t>
          </a:r>
        </a:p>
      </dsp:txBody>
      <dsp:txXfrm>
        <a:off x="0" y="5739719"/>
        <a:ext cx="10860570" cy="409665"/>
      </dsp:txXfrm>
    </dsp:sp>
    <dsp:sp modelId="{F186752C-D4B5-4E0E-9275-AC9CF5290D65}">
      <dsp:nvSpPr>
        <dsp:cNvPr id="0" name=""/>
        <dsp:cNvSpPr/>
      </dsp:nvSpPr>
      <dsp:spPr>
        <a:xfrm>
          <a:off x="0" y="6149384"/>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0D74EB-BD18-4ECE-86E3-0862618D92FD}">
      <dsp:nvSpPr>
        <dsp:cNvPr id="0" name=""/>
        <dsp:cNvSpPr/>
      </dsp:nvSpPr>
      <dsp:spPr>
        <a:xfrm>
          <a:off x="0" y="6149384"/>
          <a:ext cx="10860570" cy="40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
              <a:srgbClr val="000000"/>
            </a:buClr>
            <a:buFont typeface="+mj-lt"/>
            <a:buNone/>
          </a:pPr>
          <a:r>
            <a:rPr lang="en-US" sz="1800" kern="1200"/>
            <a:t>Andrea Rock, MD, Pediatric Cardiology, SSM Health, Courtesy *</a:t>
          </a:r>
        </a:p>
      </dsp:txBody>
      <dsp:txXfrm>
        <a:off x="0" y="6149384"/>
        <a:ext cx="10860570" cy="409665"/>
      </dsp:txXfrm>
    </dsp:sp>
    <dsp:sp modelId="{327BA1C3-3A4E-442B-A8A5-72ABDF7FB1B5}">
      <dsp:nvSpPr>
        <dsp:cNvPr id="0" name=""/>
        <dsp:cNvSpPr/>
      </dsp:nvSpPr>
      <dsp:spPr>
        <a:xfrm>
          <a:off x="0" y="6559050"/>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B5CB2A-D91B-481E-A247-D552D217412D}">
      <dsp:nvSpPr>
        <dsp:cNvPr id="0" name=""/>
        <dsp:cNvSpPr/>
      </dsp:nvSpPr>
      <dsp:spPr>
        <a:xfrm>
          <a:off x="0" y="6559050"/>
          <a:ext cx="10860570" cy="40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
              <a:srgbClr val="000000"/>
            </a:buClr>
            <a:buFont typeface="+mj-lt"/>
            <a:buNone/>
          </a:pPr>
          <a:r>
            <a:rPr lang="en-US" sz="1800" kern="1200"/>
            <a:t>Roderick Deano, MD, Cardiology, UW Health, Courtesy</a:t>
          </a:r>
        </a:p>
      </dsp:txBody>
      <dsp:txXfrm>
        <a:off x="0" y="6559050"/>
        <a:ext cx="10860570" cy="409665"/>
      </dsp:txXfrm>
    </dsp:sp>
    <dsp:sp modelId="{B2FEA67D-7D1B-479A-9DD8-EA7EBB205DFC}">
      <dsp:nvSpPr>
        <dsp:cNvPr id="0" name=""/>
        <dsp:cNvSpPr/>
      </dsp:nvSpPr>
      <dsp:spPr>
        <a:xfrm>
          <a:off x="0" y="6968715"/>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D0FA20-BC3B-457C-8806-DE1AEB804D7F}">
      <dsp:nvSpPr>
        <dsp:cNvPr id="0" name=""/>
        <dsp:cNvSpPr/>
      </dsp:nvSpPr>
      <dsp:spPr>
        <a:xfrm>
          <a:off x="0" y="6968715"/>
          <a:ext cx="10860570" cy="40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
              <a:srgbClr val="000000"/>
            </a:buClr>
            <a:buFont typeface="+mj-lt"/>
            <a:buNone/>
          </a:pPr>
          <a:r>
            <a:rPr lang="en-US" sz="1800" kern="1200"/>
            <a:t>Shannon McCormack, DO, Hospital Medicine, Beam Healthcare, Active </a:t>
          </a:r>
        </a:p>
      </dsp:txBody>
      <dsp:txXfrm>
        <a:off x="0" y="6968715"/>
        <a:ext cx="10860570" cy="409665"/>
      </dsp:txXfrm>
    </dsp:sp>
    <dsp:sp modelId="{AC75601D-5928-4045-88A0-F66F04411858}">
      <dsp:nvSpPr>
        <dsp:cNvPr id="0" name=""/>
        <dsp:cNvSpPr/>
      </dsp:nvSpPr>
      <dsp:spPr>
        <a:xfrm>
          <a:off x="0" y="7378380"/>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C10D4C-5ED9-4149-B298-575A58BC66A5}">
      <dsp:nvSpPr>
        <dsp:cNvPr id="0" name=""/>
        <dsp:cNvSpPr/>
      </dsp:nvSpPr>
      <dsp:spPr>
        <a:xfrm>
          <a:off x="0" y="7378380"/>
          <a:ext cx="10860570" cy="40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
              <a:srgbClr val="000000"/>
            </a:buClr>
            <a:buFont typeface="+mj-lt"/>
            <a:buNone/>
          </a:pPr>
          <a:r>
            <a:rPr lang="en-US" sz="1800" kern="1200"/>
            <a:t>Talya Spivak, DO, OBGYN, SSM Health, Active</a:t>
          </a:r>
        </a:p>
      </dsp:txBody>
      <dsp:txXfrm>
        <a:off x="0" y="7378380"/>
        <a:ext cx="10860570" cy="409665"/>
      </dsp:txXfrm>
    </dsp:sp>
    <dsp:sp modelId="{747EA5E0-FEC1-4528-8B52-4ECB91BF2A84}">
      <dsp:nvSpPr>
        <dsp:cNvPr id="0" name=""/>
        <dsp:cNvSpPr/>
      </dsp:nvSpPr>
      <dsp:spPr>
        <a:xfrm>
          <a:off x="0" y="7788046"/>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881B00-0642-43FA-9CF9-CE6599BE8CA4}">
      <dsp:nvSpPr>
        <dsp:cNvPr id="0" name=""/>
        <dsp:cNvSpPr/>
      </dsp:nvSpPr>
      <dsp:spPr>
        <a:xfrm>
          <a:off x="0" y="7788046"/>
          <a:ext cx="10860570" cy="40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
              <a:srgbClr val="000000"/>
            </a:buClr>
            <a:buFont typeface="+mj-lt"/>
            <a:buNone/>
          </a:pPr>
          <a:r>
            <a:rPr lang="en-US" sz="1800" kern="1200"/>
            <a:t>John Hoopes, CRNA, Anesthesia, Sto Health, AHP *</a:t>
          </a:r>
        </a:p>
      </dsp:txBody>
      <dsp:txXfrm>
        <a:off x="0" y="7788046"/>
        <a:ext cx="10860570" cy="409665"/>
      </dsp:txXfrm>
    </dsp:sp>
    <dsp:sp modelId="{45EEE8F2-806C-49AE-93E9-CCD0A3E62352}">
      <dsp:nvSpPr>
        <dsp:cNvPr id="0" name=""/>
        <dsp:cNvSpPr/>
      </dsp:nvSpPr>
      <dsp:spPr>
        <a:xfrm>
          <a:off x="0" y="8197711"/>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A27DEF-3EF5-402B-967A-88B5E96359BF}">
      <dsp:nvSpPr>
        <dsp:cNvPr id="0" name=""/>
        <dsp:cNvSpPr/>
      </dsp:nvSpPr>
      <dsp:spPr>
        <a:xfrm>
          <a:off x="0" y="8197711"/>
          <a:ext cx="10860570" cy="40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en-US" sz="1800" kern="1200"/>
        </a:p>
      </dsp:txBody>
      <dsp:txXfrm>
        <a:off x="0" y="8197711"/>
        <a:ext cx="10860570" cy="409665"/>
      </dsp:txXfrm>
    </dsp:sp>
    <dsp:sp modelId="{A75E3FD9-6E6B-4307-9DF9-1C77D5E71B8B}">
      <dsp:nvSpPr>
        <dsp:cNvPr id="0" name=""/>
        <dsp:cNvSpPr/>
      </dsp:nvSpPr>
      <dsp:spPr>
        <a:xfrm>
          <a:off x="0" y="8607376"/>
          <a:ext cx="1086057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E536DD-B98C-4AF8-9729-37E7EEEF7B8C}">
      <dsp:nvSpPr>
        <dsp:cNvPr id="0" name=""/>
        <dsp:cNvSpPr/>
      </dsp:nvSpPr>
      <dsp:spPr>
        <a:xfrm>
          <a:off x="0" y="8607376"/>
          <a:ext cx="10860570" cy="409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Flagged Files: None at this time.</a:t>
          </a:r>
        </a:p>
      </dsp:txBody>
      <dsp:txXfrm>
        <a:off x="0" y="8607376"/>
        <a:ext cx="10860570" cy="40966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1875"/>
          </a:xfrm>
          <a:prstGeom prst="rect">
            <a:avLst/>
          </a:prstGeom>
        </p:spPr>
        <p:txBody>
          <a:bodyPr vert="horz" lIns="95207" tIns="47604" rIns="95207" bIns="47604" rtlCol="0"/>
          <a:lstStyle>
            <a:lvl1pPr algn="l">
              <a:defRPr sz="1200"/>
            </a:lvl1pPr>
          </a:lstStyle>
          <a:p>
            <a:endParaRPr lang="en-US"/>
          </a:p>
        </p:txBody>
      </p:sp>
      <p:sp>
        <p:nvSpPr>
          <p:cNvPr id="3" name="Date Placeholder 2"/>
          <p:cNvSpPr>
            <a:spLocks noGrp="1"/>
          </p:cNvSpPr>
          <p:nvPr>
            <p:ph type="dt" idx="1"/>
          </p:nvPr>
        </p:nvSpPr>
        <p:spPr>
          <a:xfrm>
            <a:off x="4142962" y="0"/>
            <a:ext cx="3170583" cy="481875"/>
          </a:xfrm>
          <a:prstGeom prst="rect">
            <a:avLst/>
          </a:prstGeom>
        </p:spPr>
        <p:txBody>
          <a:bodyPr vert="horz" lIns="95207" tIns="47604" rIns="95207" bIns="47604" rtlCol="0"/>
          <a:lstStyle>
            <a:lvl1pPr algn="r">
              <a:defRPr sz="1200"/>
            </a:lvl1pPr>
          </a:lstStyle>
          <a:p>
            <a:fld id="{78D948B6-8955-4F09-A49C-F296C10B5A78}" type="datetimeFigureOut">
              <a:rPr lang="en-US" smtClean="0"/>
              <a:t>3/25/2025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5207" tIns="47604" rIns="95207" bIns="47604" rtlCol="0" anchor="ctr"/>
          <a:lstStyle/>
          <a:p>
            <a:endParaRPr lang="en-US"/>
          </a:p>
        </p:txBody>
      </p:sp>
      <p:sp>
        <p:nvSpPr>
          <p:cNvPr id="5" name="Notes Placeholder 4"/>
          <p:cNvSpPr>
            <a:spLocks noGrp="1"/>
          </p:cNvSpPr>
          <p:nvPr>
            <p:ph type="body" sz="quarter" idx="3"/>
          </p:nvPr>
        </p:nvSpPr>
        <p:spPr>
          <a:xfrm>
            <a:off x="732183" y="4620723"/>
            <a:ext cx="5850835" cy="3780741"/>
          </a:xfrm>
          <a:prstGeom prst="rect">
            <a:avLst/>
          </a:prstGeom>
        </p:spPr>
        <p:txBody>
          <a:bodyPr vert="horz" lIns="95207" tIns="47604" rIns="95207" bIns="4760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325"/>
            <a:ext cx="3170583" cy="481875"/>
          </a:xfrm>
          <a:prstGeom prst="rect">
            <a:avLst/>
          </a:prstGeom>
        </p:spPr>
        <p:txBody>
          <a:bodyPr vert="horz" lIns="95207" tIns="47604" rIns="95207" bIns="47604" rtlCol="0" anchor="b"/>
          <a:lstStyle>
            <a:lvl1pPr algn="l">
              <a:defRPr sz="1200"/>
            </a:lvl1pPr>
          </a:lstStyle>
          <a:p>
            <a:endParaRPr lang="en-US"/>
          </a:p>
        </p:txBody>
      </p:sp>
      <p:sp>
        <p:nvSpPr>
          <p:cNvPr id="7" name="Slide Number Placeholder 6"/>
          <p:cNvSpPr>
            <a:spLocks noGrp="1"/>
          </p:cNvSpPr>
          <p:nvPr>
            <p:ph type="sldNum" sz="quarter" idx="5"/>
          </p:nvPr>
        </p:nvSpPr>
        <p:spPr>
          <a:xfrm>
            <a:off x="4142962" y="9119325"/>
            <a:ext cx="3170583" cy="481875"/>
          </a:xfrm>
          <a:prstGeom prst="rect">
            <a:avLst/>
          </a:prstGeom>
        </p:spPr>
        <p:txBody>
          <a:bodyPr vert="horz" lIns="95207" tIns="47604" rIns="95207" bIns="47604" rtlCol="0" anchor="b"/>
          <a:lstStyle>
            <a:lvl1pPr algn="r">
              <a:defRPr sz="1200"/>
            </a:lvl1pPr>
          </a:lstStyle>
          <a:p>
            <a:fld id="{1FE36C64-737A-4A58-A66E-8FA0FE80D4F7}" type="slidenum">
              <a:rPr lang="en-US" smtClean="0"/>
              <a:t>‹#›</a:t>
            </a:fld>
            <a:endParaRPr lang="en-US"/>
          </a:p>
        </p:txBody>
      </p:sp>
    </p:spTree>
    <p:extLst>
      <p:ext uri="{BB962C8B-B14F-4D97-AF65-F5344CB8AC3E}">
        <p14:creationId xmlns:p14="http://schemas.microsoft.com/office/powerpoint/2010/main" val="846918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ctr"/>
            <a:r>
              <a:rPr lang="en-US" b="0" i="0">
                <a:solidFill>
                  <a:srgbClr val="001D35"/>
                </a:solidFill>
                <a:effectLst/>
                <a:latin typeface="Google Sans"/>
              </a:rPr>
              <a:t>The "Triple Aim" refers to a framework in healthcare that aims to simultaneously improve the patient experience of care, improve the health of populations, and reduce the per capita cost of healthcare, all considered together as three key goals to strive for within a healthcare system; it was defined by the Institute for Healthcare Improvement (IHI). </a:t>
            </a:r>
          </a:p>
          <a:p>
            <a:pPr algn="l"/>
            <a:r>
              <a:rPr lang="en-US" b="0" i="0">
                <a:solidFill>
                  <a:srgbClr val="001D35"/>
                </a:solidFill>
                <a:effectLst/>
                <a:latin typeface="Google Sans"/>
              </a:rPr>
              <a:t>Key points about the Triple Aim:</a:t>
            </a:r>
          </a:p>
          <a:p>
            <a:pPr algn="l">
              <a:buFont typeface="Arial" panose="020B0604020202020204" pitchFamily="34" charset="0"/>
              <a:buChar char="•"/>
            </a:pPr>
            <a:r>
              <a:rPr lang="en-US" b="1" i="0">
                <a:solidFill>
                  <a:srgbClr val="001D35"/>
                </a:solidFill>
                <a:effectLst/>
                <a:latin typeface="Google Sans"/>
              </a:rPr>
              <a:t>Three components:</a:t>
            </a:r>
            <a:endParaRPr lang="en-US" b="0" i="0">
              <a:solidFill>
                <a:srgbClr val="001D35"/>
              </a:solidFill>
              <a:effectLst/>
              <a:latin typeface="Google Sans"/>
            </a:endParaRPr>
          </a:p>
          <a:p>
            <a:pPr algn="l" fontAlgn="ctr">
              <a:buFont typeface="Arial" panose="020B0604020202020204" pitchFamily="34" charset="0"/>
              <a:buChar char="•"/>
            </a:pPr>
            <a:r>
              <a:rPr lang="en-US" b="1" i="0">
                <a:solidFill>
                  <a:srgbClr val="001D35"/>
                </a:solidFill>
                <a:effectLst/>
                <a:latin typeface="Google Sans"/>
              </a:rPr>
              <a:t>Patient experience:</a:t>
            </a:r>
            <a:r>
              <a:rPr lang="en-US" b="0" i="0">
                <a:solidFill>
                  <a:srgbClr val="001D35"/>
                </a:solidFill>
                <a:effectLst/>
                <a:latin typeface="Google Sans"/>
              </a:rPr>
              <a:t> Enhancing the quality and satisfaction of care received by individuals. </a:t>
            </a:r>
          </a:p>
          <a:p>
            <a:pPr algn="l" fontAlgn="ctr">
              <a:buFont typeface="Arial" panose="020B0604020202020204" pitchFamily="34" charset="0"/>
              <a:buChar char="•"/>
            </a:pPr>
            <a:r>
              <a:rPr lang="en-US" b="1" i="0">
                <a:solidFill>
                  <a:srgbClr val="001D35"/>
                </a:solidFill>
                <a:effectLst/>
                <a:latin typeface="Google Sans"/>
              </a:rPr>
              <a:t>Population health:</a:t>
            </a:r>
            <a:r>
              <a:rPr lang="en-US" b="0" i="0">
                <a:solidFill>
                  <a:srgbClr val="001D35"/>
                </a:solidFill>
                <a:effectLst/>
                <a:latin typeface="Google Sans"/>
              </a:rPr>
              <a:t> Improving the overall health outcomes of a community or population. </a:t>
            </a:r>
          </a:p>
          <a:p>
            <a:pPr algn="l" fontAlgn="ctr">
              <a:buFont typeface="Arial" panose="020B0604020202020204" pitchFamily="34" charset="0"/>
              <a:buChar char="•"/>
            </a:pPr>
            <a:r>
              <a:rPr lang="en-US" b="1" i="0">
                <a:solidFill>
                  <a:srgbClr val="001D35"/>
                </a:solidFill>
                <a:effectLst/>
                <a:latin typeface="Google Sans"/>
              </a:rPr>
              <a:t>Cost reduction:</a:t>
            </a:r>
            <a:r>
              <a:rPr lang="en-US" b="0" i="0">
                <a:solidFill>
                  <a:srgbClr val="001D35"/>
                </a:solidFill>
                <a:effectLst/>
                <a:latin typeface="Google Sans"/>
              </a:rPr>
              <a:t> Lowering the per capita cost of healthcare delivery. </a:t>
            </a:r>
          </a:p>
          <a:p>
            <a:pPr algn="l"/>
            <a:r>
              <a:rPr lang="en-US" b="1" i="0">
                <a:solidFill>
                  <a:srgbClr val="001D35"/>
                </a:solidFill>
                <a:effectLst/>
                <a:latin typeface="Google Sans"/>
              </a:rPr>
              <a:t>Goal:</a:t>
            </a:r>
            <a:endParaRPr lang="en-US" b="0" i="0">
              <a:solidFill>
                <a:srgbClr val="001D35"/>
              </a:solidFill>
              <a:effectLst/>
              <a:latin typeface="Google Sans"/>
            </a:endParaRPr>
          </a:p>
          <a:p>
            <a:pPr algn="l"/>
            <a:r>
              <a:rPr lang="en-US" b="0" i="0">
                <a:solidFill>
                  <a:srgbClr val="001D35"/>
                </a:solidFill>
                <a:effectLst/>
                <a:latin typeface="Google Sans"/>
              </a:rPr>
              <a:t>To achieve a balanced approach where improvements in one area do not come at the expense of the others. </a:t>
            </a:r>
          </a:p>
          <a:p>
            <a:endParaRPr lang="en-US"/>
          </a:p>
        </p:txBody>
      </p:sp>
      <p:sp>
        <p:nvSpPr>
          <p:cNvPr id="4" name="Slide Number Placeholder 3"/>
          <p:cNvSpPr>
            <a:spLocks noGrp="1"/>
          </p:cNvSpPr>
          <p:nvPr>
            <p:ph type="sldNum" sz="quarter" idx="5"/>
          </p:nvPr>
        </p:nvSpPr>
        <p:spPr/>
        <p:txBody>
          <a:bodyPr/>
          <a:lstStyle/>
          <a:p>
            <a:pPr defTabSz="952073">
              <a:defRPr/>
            </a:pPr>
            <a:fld id="{82145C56-B11B-43E3-BE23-48336A3BC01C}" type="slidenum">
              <a:rPr lang="en-US">
                <a:solidFill>
                  <a:prstClr val="black"/>
                </a:solidFill>
                <a:latin typeface="Calibri" panose="020F0502020204030204"/>
              </a:rPr>
              <a:pPr defTabSz="952073">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3820267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8825" y="1208088"/>
            <a:ext cx="5797550" cy="3260725"/>
          </a:xfrm>
        </p:spPr>
      </p:sp>
      <p:sp>
        <p:nvSpPr>
          <p:cNvPr id="3" name="Notes Placeholder 2"/>
          <p:cNvSpPr>
            <a:spLocks noGrp="1"/>
          </p:cNvSpPr>
          <p:nvPr>
            <p:ph type="body" idx="1"/>
          </p:nvPr>
        </p:nvSpPr>
        <p:spPr/>
        <p:txBody>
          <a:bodyPr/>
          <a:lstStyle/>
          <a:p>
            <a:r>
              <a:rPr lang="en-US"/>
              <a:t>In the absence of a system that we have – it is nice to think about an ideal state – that would rationalize resources, focus on cost, quality and value</a:t>
            </a:r>
          </a:p>
          <a:p>
            <a:r>
              <a:rPr lang="en-US"/>
              <a:t>Give example – Neuro</a:t>
            </a:r>
          </a:p>
          <a:p>
            <a:endParaRPr lang="en-US"/>
          </a:p>
          <a:p>
            <a:pPr marL="297523" indent="-297523">
              <a:buFont typeface="Arial" panose="020B0604020202020204" pitchFamily="34" charset="0"/>
              <a:buChar char="•"/>
            </a:pPr>
            <a:r>
              <a:rPr lang="en-US" sz="1500" b="1">
                <a:solidFill>
                  <a:srgbClr val="002060"/>
                </a:solidFill>
              </a:rPr>
              <a:t>Right Care </a:t>
            </a:r>
          </a:p>
          <a:p>
            <a:pPr marL="297523" indent="-297523">
              <a:buFont typeface="Arial" panose="020B0604020202020204" pitchFamily="34" charset="0"/>
              <a:buChar char="•"/>
            </a:pPr>
            <a:r>
              <a:rPr lang="en-US" sz="1500" b="1">
                <a:solidFill>
                  <a:srgbClr val="002060"/>
                </a:solidFill>
              </a:rPr>
              <a:t>Right Place</a:t>
            </a:r>
          </a:p>
          <a:p>
            <a:pPr marL="297523" indent="-297523">
              <a:buFont typeface="Arial" panose="020B0604020202020204" pitchFamily="34" charset="0"/>
              <a:buChar char="•"/>
            </a:pPr>
            <a:r>
              <a:rPr lang="en-US" sz="1500" b="1">
                <a:solidFill>
                  <a:srgbClr val="002060"/>
                </a:solidFill>
              </a:rPr>
              <a:t>Right Cost </a:t>
            </a:r>
          </a:p>
          <a:p>
            <a:endParaRPr lang="en-US"/>
          </a:p>
        </p:txBody>
      </p:sp>
      <p:sp>
        <p:nvSpPr>
          <p:cNvPr id="4" name="Slide Number Placeholder 3"/>
          <p:cNvSpPr>
            <a:spLocks noGrp="1"/>
          </p:cNvSpPr>
          <p:nvPr>
            <p:ph type="sldNum" sz="quarter" idx="5"/>
          </p:nvPr>
        </p:nvSpPr>
        <p:spPr/>
        <p:txBody>
          <a:bodyPr/>
          <a:lstStyle/>
          <a:p>
            <a:pPr defTabSz="952073">
              <a:defRPr/>
            </a:pPr>
            <a:fld id="{5B66E8D3-8FDD-4ECE-891C-78DAE75AFED9}" type="slidenum">
              <a:rPr lang="en-US">
                <a:solidFill>
                  <a:prstClr val="black"/>
                </a:solidFill>
                <a:latin typeface="Calibri" panose="020F0502020204030204"/>
              </a:rPr>
              <a:pPr defTabSz="952073">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200089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8825" y="1208088"/>
            <a:ext cx="5797550" cy="32607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52073">
              <a:defRPr/>
            </a:pPr>
            <a:fld id="{82145C56-B11B-43E3-BE23-48336A3BC01C}" type="slidenum">
              <a:rPr lang="en-US">
                <a:solidFill>
                  <a:prstClr val="black"/>
                </a:solidFill>
                <a:latin typeface="Calibri" panose="020F0502020204030204"/>
              </a:rPr>
              <a:pPr defTabSz="952073">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627120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14055" lvl="1" indent="-238018">
              <a:lnSpc>
                <a:spcPct val="150000"/>
              </a:lnSpc>
              <a:spcAft>
                <a:spcPts val="625"/>
              </a:spcAft>
              <a:buClr>
                <a:schemeClr val="tx2"/>
              </a:buClr>
              <a:buSzPct val="100000"/>
              <a:buFont typeface="+mj-lt"/>
              <a:buAutoNum type="arabicPeriod"/>
            </a:pPr>
            <a:r>
              <a:rPr lang="en-US" sz="1000" i="1">
                <a:solidFill>
                  <a:srgbClr val="00467F"/>
                </a:solidFill>
                <a:cs typeface="ヒラギノ角ゴ Pro W3" pitchFamily="-77" charset="-128"/>
              </a:rPr>
              <a:t>Alignment with Intermountain’s Strategies</a:t>
            </a:r>
          </a:p>
          <a:p>
            <a:pPr lvl="2">
              <a:lnSpc>
                <a:spcPct val="150000"/>
              </a:lnSpc>
              <a:spcAft>
                <a:spcPts val="625"/>
              </a:spcAft>
              <a:buClr>
                <a:schemeClr val="tx2"/>
              </a:buClr>
              <a:buSzPct val="100000"/>
            </a:pPr>
            <a:r>
              <a:rPr lang="en-US" sz="1000" i="1">
                <a:solidFill>
                  <a:srgbClr val="00467F"/>
                </a:solidFill>
                <a:cs typeface="ヒラギノ角ゴ Pro W3" pitchFamily="-77" charset="-128"/>
              </a:rPr>
              <a:t>Alignment with Intermountain’s strategies identified in the proposal template.</a:t>
            </a:r>
          </a:p>
          <a:p>
            <a:pPr lvl="2">
              <a:lnSpc>
                <a:spcPct val="150000"/>
              </a:lnSpc>
              <a:spcAft>
                <a:spcPts val="625"/>
              </a:spcAft>
              <a:buClr>
                <a:schemeClr val="tx2"/>
              </a:buClr>
              <a:buSzPct val="100000"/>
            </a:pPr>
            <a:r>
              <a:rPr lang="en-US" sz="1000" i="1">
                <a:solidFill>
                  <a:srgbClr val="00467F"/>
                </a:solidFill>
                <a:cs typeface="ヒラギノ角ゴ Pro W3" pitchFamily="-77" charset="-128"/>
              </a:rPr>
              <a:t>Is the project identified in the plan of an existing Strategic A3?</a:t>
            </a:r>
          </a:p>
          <a:p>
            <a:pPr lvl="2">
              <a:lnSpc>
                <a:spcPct val="150000"/>
              </a:lnSpc>
              <a:spcAft>
                <a:spcPts val="625"/>
              </a:spcAft>
              <a:buClr>
                <a:schemeClr val="tx2"/>
              </a:buClr>
              <a:buSzPct val="100000"/>
            </a:pPr>
            <a:r>
              <a:rPr lang="en-US" sz="1000" i="1">
                <a:solidFill>
                  <a:srgbClr val="00467F"/>
                </a:solidFill>
                <a:cs typeface="ヒラギノ角ゴ Pro W3" pitchFamily="-77" charset="-128"/>
              </a:rPr>
              <a:t>List KPIs the project is expected to both positively and negatively impact, as identified in the A3</a:t>
            </a:r>
          </a:p>
          <a:p>
            <a:pPr marL="714055" lvl="1" indent="-238018">
              <a:lnSpc>
                <a:spcPct val="150000"/>
              </a:lnSpc>
              <a:spcAft>
                <a:spcPts val="625"/>
              </a:spcAft>
              <a:buClr>
                <a:schemeClr val="tx2"/>
              </a:buClr>
              <a:buSzPct val="100000"/>
              <a:buFont typeface="+mj-lt"/>
              <a:buAutoNum type="arabicPeriod"/>
            </a:pPr>
            <a:r>
              <a:rPr lang="en-US" sz="1000" i="1">
                <a:solidFill>
                  <a:srgbClr val="00467F"/>
                </a:solidFill>
                <a:cs typeface="ヒラギノ角ゴ Pro W3" pitchFamily="-77" charset="-128"/>
              </a:rPr>
              <a:t>Major risk factors that could impact success</a:t>
            </a:r>
          </a:p>
          <a:p>
            <a:pPr marL="714055" lvl="1" indent="-238018">
              <a:lnSpc>
                <a:spcPct val="150000"/>
              </a:lnSpc>
              <a:spcAft>
                <a:spcPts val="625"/>
              </a:spcAft>
              <a:buClr>
                <a:schemeClr val="tx2"/>
              </a:buClr>
              <a:buSzPct val="100000"/>
              <a:buFont typeface="+mj-lt"/>
              <a:buAutoNum type="arabicPeriod"/>
            </a:pPr>
            <a:r>
              <a:rPr lang="en-US" sz="1000" i="1">
                <a:solidFill>
                  <a:srgbClr val="00467F"/>
                </a:solidFill>
                <a:cs typeface="ヒラギノ角ゴ Pro W3" pitchFamily="-77" charset="-128"/>
              </a:rPr>
              <a:t>Description of the most critical elements in case the scope needs to be reduced</a:t>
            </a:r>
          </a:p>
          <a:p>
            <a:pPr marL="714055" lvl="1" indent="-238018">
              <a:lnSpc>
                <a:spcPct val="150000"/>
              </a:lnSpc>
              <a:spcAft>
                <a:spcPts val="625"/>
              </a:spcAft>
              <a:buClr>
                <a:schemeClr val="tx2"/>
              </a:buClr>
              <a:buSzPct val="100000"/>
              <a:buFont typeface="+mj-lt"/>
              <a:buAutoNum type="arabicPeriod"/>
            </a:pPr>
            <a:r>
              <a:rPr lang="en-US" sz="1000" i="1">
                <a:solidFill>
                  <a:srgbClr val="00467F"/>
                </a:solidFill>
                <a:cs typeface="ヒラギノ角ゴ Pro W3" pitchFamily="-77" charset="-128"/>
              </a:rPr>
              <a:t>Other viable options to address the problem/opportunity</a:t>
            </a:r>
          </a:p>
          <a:p>
            <a:endParaRPr lang="en-US"/>
          </a:p>
        </p:txBody>
      </p:sp>
      <p:sp>
        <p:nvSpPr>
          <p:cNvPr id="4" name="Slide Number Placeholder 3"/>
          <p:cNvSpPr>
            <a:spLocks noGrp="1"/>
          </p:cNvSpPr>
          <p:nvPr>
            <p:ph type="sldNum" sz="quarter" idx="5"/>
          </p:nvPr>
        </p:nvSpPr>
        <p:spPr/>
        <p:txBody>
          <a:bodyPr/>
          <a:lstStyle/>
          <a:p>
            <a:pPr defTabSz="952073">
              <a:defRPr/>
            </a:pPr>
            <a:fld id="{59CCD25D-35E1-41A9-81BB-D2691B491095}" type="slidenum">
              <a:rPr lang="en-US">
                <a:solidFill>
                  <a:prstClr val="black"/>
                </a:solidFill>
                <a:latin typeface="Calibri" panose="020F0502020204030204"/>
              </a:rPr>
              <a:pPr defTabSz="952073">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252476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8825" y="1208088"/>
            <a:ext cx="5797550" cy="3260725"/>
          </a:xfrm>
        </p:spPr>
      </p:sp>
      <p:sp>
        <p:nvSpPr>
          <p:cNvPr id="3" name="Notes Placeholder 2"/>
          <p:cNvSpPr>
            <a:spLocks noGrp="1"/>
          </p:cNvSpPr>
          <p:nvPr>
            <p:ph type="body" idx="1"/>
          </p:nvPr>
        </p:nvSpPr>
        <p:spPr/>
        <p:txBody>
          <a:bodyPr/>
          <a:lstStyle/>
          <a:p>
            <a:r>
              <a:rPr lang="en-US"/>
              <a:t>Joan</a:t>
            </a:r>
          </a:p>
        </p:txBody>
      </p:sp>
      <p:sp>
        <p:nvSpPr>
          <p:cNvPr id="4" name="Slide Number Placeholder 3"/>
          <p:cNvSpPr>
            <a:spLocks noGrp="1"/>
          </p:cNvSpPr>
          <p:nvPr>
            <p:ph type="sldNum" sz="quarter" idx="10"/>
          </p:nvPr>
        </p:nvSpPr>
        <p:spPr/>
        <p:txBody>
          <a:bodyPr/>
          <a:lstStyle/>
          <a:p>
            <a:pPr defTabSz="952073">
              <a:defRPr/>
            </a:pPr>
            <a:fld id="{82145C56-B11B-43E3-BE23-48336A3BC01C}" type="slidenum">
              <a:rPr lang="en-US">
                <a:solidFill>
                  <a:prstClr val="black"/>
                </a:solidFill>
                <a:latin typeface="Calibri" panose="020F0502020204030204"/>
              </a:rPr>
              <a:pPr defTabSz="952073">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3678027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xfrm>
            <a:off x="758825" y="1208088"/>
            <a:ext cx="5797550" cy="3260725"/>
          </a:xfrm>
          <a:ln/>
        </p:spPr>
      </p:sp>
      <p:sp>
        <p:nvSpPr>
          <p:cNvPr id="1208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05045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52073">
              <a:defRPr/>
            </a:pPr>
            <a:fld id="{03D27F9D-8EF7-49B1-9A0E-4E472E5E056A}" type="slidenum">
              <a:rPr lang="en-US">
                <a:solidFill>
                  <a:prstClr val="black"/>
                </a:solidFill>
                <a:latin typeface="Aptos" panose="02110004020202020204"/>
              </a:rPr>
              <a:pPr defTabSz="952073">
                <a:defRPr/>
              </a:pPr>
              <a:t>36</a:t>
            </a:fld>
            <a:endParaRPr lang="en-US">
              <a:solidFill>
                <a:prstClr val="black"/>
              </a:solidFill>
              <a:latin typeface="Aptos" panose="02110004020202020204"/>
            </a:endParaRPr>
          </a:p>
        </p:txBody>
      </p:sp>
    </p:spTree>
    <p:extLst>
      <p:ext uri="{BB962C8B-B14F-4D97-AF65-F5344CB8AC3E}">
        <p14:creationId xmlns:p14="http://schemas.microsoft.com/office/powerpoint/2010/main" val="409652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52073">
              <a:defRPr/>
            </a:pPr>
            <a:fld id="{03D27F9D-8EF7-49B1-9A0E-4E472E5E056A}" type="slidenum">
              <a:rPr lang="en-US">
                <a:solidFill>
                  <a:prstClr val="black"/>
                </a:solidFill>
                <a:latin typeface="Aptos" panose="02110004020202020204"/>
              </a:rPr>
              <a:pPr defTabSz="952073">
                <a:defRPr/>
              </a:pPr>
              <a:t>37</a:t>
            </a:fld>
            <a:endParaRPr lang="en-US">
              <a:solidFill>
                <a:prstClr val="black"/>
              </a:solidFill>
              <a:latin typeface="Aptos" panose="02110004020202020204"/>
            </a:endParaRPr>
          </a:p>
        </p:txBody>
      </p:sp>
    </p:spTree>
    <p:extLst>
      <p:ext uri="{BB962C8B-B14F-4D97-AF65-F5344CB8AC3E}">
        <p14:creationId xmlns:p14="http://schemas.microsoft.com/office/powerpoint/2010/main" val="322896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DA5DD9E3-9E18-53DC-C46D-0A18661C7C2E}"/>
              </a:ext>
            </a:extLst>
          </p:cNvPr>
          <p:cNvPicPr/>
          <p:nvPr userDrawn="1"/>
        </p:nvPicPr>
        <p:blipFill>
          <a:blip r:embed="rId2" cstate="print"/>
          <a:stretch>
            <a:fillRect/>
          </a:stretch>
        </p:blipFill>
        <p:spPr>
          <a:xfrm>
            <a:off x="294499" y="6986588"/>
            <a:ext cx="17693642" cy="2855570"/>
          </a:xfrm>
          <a:prstGeom prst="rect">
            <a:avLst/>
          </a:prstGeom>
        </p:spPr>
      </p:pic>
      <p:pic>
        <p:nvPicPr>
          <p:cNvPr id="3" name="Picture 3" descr="A picture containing table, woman, blue, man&#10;&#10;Description generated with very high confidence">
            <a:extLst>
              <a:ext uri="{FF2B5EF4-FFF2-40B4-BE49-F238E27FC236}">
                <a16:creationId xmlns:a16="http://schemas.microsoft.com/office/drawing/2014/main" id="{5084C2F0-E6F9-87A7-51EC-823DE7D536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2781" y="4505787"/>
            <a:ext cx="7734884" cy="5580849"/>
          </a:xfrm>
          <a:prstGeom prst="rect">
            <a:avLst/>
          </a:prstGeom>
        </p:spPr>
      </p:pic>
      <p:pic>
        <p:nvPicPr>
          <p:cNvPr id="7" name="Picture 6" descr="A close-up of a doctor wearing a mask&#10;&#10;Description automatically generated">
            <a:extLst>
              <a:ext uri="{FF2B5EF4-FFF2-40B4-BE49-F238E27FC236}">
                <a16:creationId xmlns:a16="http://schemas.microsoft.com/office/drawing/2014/main" id="{63A2E328-A5DF-F4B5-AFDA-37B0422D61DC}"/>
              </a:ext>
            </a:extLst>
          </p:cNvPr>
          <p:cNvPicPr>
            <a:picLocks noChangeAspect="1"/>
          </p:cNvPicPr>
          <p:nvPr userDrawn="1"/>
        </p:nvPicPr>
        <p:blipFill>
          <a:blip r:embed="rId4"/>
          <a:stretch>
            <a:fillRect/>
          </a:stretch>
        </p:blipFill>
        <p:spPr>
          <a:xfrm>
            <a:off x="299860" y="1"/>
            <a:ext cx="8303282" cy="9842156"/>
          </a:xfrm>
          <a:prstGeom prst="rect">
            <a:avLst/>
          </a:prstGeom>
        </p:spPr>
      </p:pic>
      <p:sp>
        <p:nvSpPr>
          <p:cNvPr id="8" name="Text Placeholder 5">
            <a:extLst>
              <a:ext uri="{FF2B5EF4-FFF2-40B4-BE49-F238E27FC236}">
                <a16:creationId xmlns:a16="http://schemas.microsoft.com/office/drawing/2014/main" id="{B8D1B74E-DD83-3F8F-8D75-6781B5BE0F35}"/>
              </a:ext>
            </a:extLst>
          </p:cNvPr>
          <p:cNvSpPr txBox="1">
            <a:spLocks/>
          </p:cNvSpPr>
          <p:nvPr userDrawn="1"/>
        </p:nvSpPr>
        <p:spPr>
          <a:xfrm>
            <a:off x="6811730" y="1706139"/>
            <a:ext cx="8795874" cy="2145060"/>
          </a:xfrm>
          <a:prstGeom prst="rect">
            <a:avLst/>
          </a:prstGeom>
        </p:spPr>
        <p:txBody>
          <a:bodyPr vert="horz" lIns="0" tIns="0" rIns="0" bIns="0" rtlCol="0" anchor="ctr"/>
          <a:lstStyle>
            <a:defPPr>
              <a:defRPr lang="en-US"/>
            </a:defPPr>
            <a:lvl1pPr marL="0" algn="l" defTabSz="914400" rtl="0" eaLnBrk="1" latinLnBrk="0" hangingPunct="1">
              <a:defRPr lang="en-US" sz="4400" kern="1200" dirty="0">
                <a:solidFill>
                  <a:schemeClr val="tx1"/>
                </a:solidFill>
                <a:latin typeface="Arial Black"/>
                <a:ea typeface="MS PGothic"/>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sz="7200" b="1" i="0">
                <a:latin typeface="Arial Black" panose="020B0604020202020204" pitchFamily="34" charset="0"/>
                <a:cs typeface="Arial Black" panose="020B0604020202020204" pitchFamily="34" charset="0"/>
              </a:rPr>
              <a:t>Mako SmartRobotics</a:t>
            </a:r>
            <a:r>
              <a:rPr lang="en-US" sz="7200" b="1" i="0" baseline="30000">
                <a:solidFill>
                  <a:srgbClr val="1F1F1F"/>
                </a:solidFill>
                <a:effectLst/>
                <a:highlight>
                  <a:srgbClr val="FFFFFF"/>
                </a:highlight>
                <a:latin typeface="Arial Black" panose="020B0604020202020204" pitchFamily="34" charset="0"/>
                <a:cs typeface="Arial Black" panose="020B0604020202020204" pitchFamily="34" charset="0"/>
              </a:rPr>
              <a:t>™</a:t>
            </a:r>
            <a:endParaRPr lang="en-US" sz="7200" b="1" i="0" baseline="30000">
              <a:latin typeface="Arial Black" panose="020B0604020202020204" pitchFamily="34" charset="0"/>
              <a:cs typeface="Arial Black" panose="020B0604020202020204" pitchFamily="34" charset="0"/>
            </a:endParaRPr>
          </a:p>
        </p:txBody>
      </p:sp>
      <p:sp>
        <p:nvSpPr>
          <p:cNvPr id="4" name="Rectangle 3">
            <a:extLst>
              <a:ext uri="{FF2B5EF4-FFF2-40B4-BE49-F238E27FC236}">
                <a16:creationId xmlns:a16="http://schemas.microsoft.com/office/drawing/2014/main" id="{F9C374CE-D229-80F0-9677-5B12788D42DF}"/>
              </a:ext>
            </a:extLst>
          </p:cNvPr>
          <p:cNvSpPr/>
          <p:nvPr userDrawn="1"/>
        </p:nvSpPr>
        <p:spPr>
          <a:xfrm>
            <a:off x="294498" y="9937378"/>
            <a:ext cx="1601538" cy="2554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466601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F68CAAAA-C6DB-18C7-00BF-C1ABC22DD353}"/>
              </a:ext>
            </a:extLst>
          </p:cNvPr>
          <p:cNvPicPr/>
          <p:nvPr userDrawn="1"/>
        </p:nvPicPr>
        <p:blipFill>
          <a:blip r:embed="rId2" cstate="print"/>
          <a:stretch>
            <a:fillRect/>
          </a:stretch>
        </p:blipFill>
        <p:spPr>
          <a:xfrm>
            <a:off x="297180" y="1172150"/>
            <a:ext cx="17693640" cy="691439"/>
          </a:xfrm>
          <a:prstGeom prst="rect">
            <a:avLst/>
          </a:prstGeom>
        </p:spPr>
      </p:pic>
      <p:sp>
        <p:nvSpPr>
          <p:cNvPr id="23" name="Content Placeholder 22">
            <a:extLst>
              <a:ext uri="{FF2B5EF4-FFF2-40B4-BE49-F238E27FC236}">
                <a16:creationId xmlns:a16="http://schemas.microsoft.com/office/drawing/2014/main" id="{13740536-9DDF-3FCC-0B38-C9B2478D5DBC}"/>
              </a:ext>
            </a:extLst>
          </p:cNvPr>
          <p:cNvSpPr>
            <a:spLocks noGrp="1"/>
          </p:cNvSpPr>
          <p:nvPr>
            <p:ph sz="quarter" idx="10" hasCustomPrompt="1"/>
          </p:nvPr>
        </p:nvSpPr>
        <p:spPr>
          <a:xfrm>
            <a:off x="1100345" y="2345730"/>
            <a:ext cx="16087311" cy="1588293"/>
          </a:xfrm>
          <a:prstGeom prst="rect">
            <a:avLst/>
          </a:prstGeom>
        </p:spPr>
        <p:txBody>
          <a:bodyPr/>
          <a:lstStyle>
            <a:lvl1pPr>
              <a:lnSpc>
                <a:spcPct val="120000"/>
              </a:lnSpc>
              <a:defRPr sz="2400">
                <a:latin typeface="Cambria" panose="02040503050406030204" pitchFamily="18" charset="0"/>
              </a:defRPr>
            </a:lvl1pPr>
            <a:lvl2pPr>
              <a:lnSpc>
                <a:spcPct val="120000"/>
              </a:lnSpc>
              <a:defRPr sz="2100">
                <a:latin typeface="Cambria" panose="02040503050406030204" pitchFamily="18" charset="0"/>
              </a:defRPr>
            </a:lvl2pPr>
            <a:lvl3pPr>
              <a:lnSpc>
                <a:spcPct val="120000"/>
              </a:lnSpc>
              <a:defRPr sz="2100">
                <a:latin typeface="Cambria" panose="02040503050406030204" pitchFamily="18" charset="0"/>
              </a:defRPr>
            </a:lvl3pPr>
            <a:lvl4pPr>
              <a:lnSpc>
                <a:spcPct val="120000"/>
              </a:lnSpc>
              <a:defRPr sz="2100">
                <a:latin typeface="Cambria" panose="02040503050406030204" pitchFamily="18" charset="0"/>
              </a:defRPr>
            </a:lvl4pPr>
            <a:lvl5pPr>
              <a:lnSpc>
                <a:spcPct val="120000"/>
              </a:lnSpc>
              <a:defRPr sz="2100">
                <a:latin typeface="Cambria" panose="02040503050406030204" pitchFamily="18" charset="0"/>
              </a:defRPr>
            </a:lvl5pPr>
          </a:lstStyle>
          <a:p>
            <a:pPr lvl="0"/>
            <a:r>
              <a:rPr lang="en-US"/>
              <a:t>Click to edit Master text tyles</a:t>
            </a:r>
          </a:p>
          <a:p>
            <a:pPr lvl="1"/>
            <a:r>
              <a:rPr lang="en-US"/>
              <a:t>Second level</a:t>
            </a:r>
          </a:p>
          <a:p>
            <a:pPr lvl="2"/>
            <a:r>
              <a:rPr lang="en-US"/>
              <a:t>Third level</a:t>
            </a:r>
          </a:p>
        </p:txBody>
      </p:sp>
      <p:sp>
        <p:nvSpPr>
          <p:cNvPr id="26" name="Picture Placeholder 25">
            <a:extLst>
              <a:ext uri="{FF2B5EF4-FFF2-40B4-BE49-F238E27FC236}">
                <a16:creationId xmlns:a16="http://schemas.microsoft.com/office/drawing/2014/main" id="{9D85CC29-E0B4-B689-F84B-C6403A835E45}"/>
              </a:ext>
            </a:extLst>
          </p:cNvPr>
          <p:cNvSpPr>
            <a:spLocks noGrp="1"/>
          </p:cNvSpPr>
          <p:nvPr>
            <p:ph type="pic" sz="quarter" idx="11"/>
          </p:nvPr>
        </p:nvSpPr>
        <p:spPr>
          <a:xfrm>
            <a:off x="1100345" y="4416166"/>
            <a:ext cx="16087311" cy="5125505"/>
          </a:xfrm>
          <a:prstGeom prst="rect">
            <a:avLst/>
          </a:prstGeom>
        </p:spPr>
        <p:txBody>
          <a:bodyPr/>
          <a:lstStyle>
            <a:lvl1pPr>
              <a:defRPr>
                <a:latin typeface="Cambria" panose="02040503050406030204" pitchFamily="18" charset="0"/>
              </a:defRPr>
            </a:lvl1pPr>
          </a:lstStyle>
          <a:p>
            <a:endParaRPr lang="en-US"/>
          </a:p>
        </p:txBody>
      </p:sp>
      <p:sp>
        <p:nvSpPr>
          <p:cNvPr id="31" name="Title 30">
            <a:extLst>
              <a:ext uri="{FF2B5EF4-FFF2-40B4-BE49-F238E27FC236}">
                <a16:creationId xmlns:a16="http://schemas.microsoft.com/office/drawing/2014/main" id="{52632DEA-DC64-DCAC-88A7-52276EA5871B}"/>
              </a:ext>
            </a:extLst>
          </p:cNvPr>
          <p:cNvSpPr>
            <a:spLocks noGrp="1"/>
          </p:cNvSpPr>
          <p:nvPr>
            <p:ph type="title"/>
          </p:nvPr>
        </p:nvSpPr>
        <p:spPr>
          <a:xfrm>
            <a:off x="940097" y="1172150"/>
            <a:ext cx="16247559" cy="691439"/>
          </a:xfrm>
          <a:prstGeom prst="rect">
            <a:avLst/>
          </a:prstGeom>
        </p:spPr>
        <p:txBody>
          <a:bodyPr anchor="ctr"/>
          <a:lstStyle>
            <a:lvl1pPr>
              <a:defRPr sz="375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14113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EB952-B08D-B2B7-5DD0-A126419F2EDD}"/>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23F6BDB-88DC-4444-04EE-296286FFAD68}"/>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194EA14-0C05-2A3A-883C-0FB5695AB6C5}"/>
              </a:ext>
            </a:extLst>
          </p:cNvPr>
          <p:cNvSpPr>
            <a:spLocks noGrp="1"/>
          </p:cNvSpPr>
          <p:nvPr>
            <p:ph type="dt" sz="half" idx="10"/>
          </p:nvPr>
        </p:nvSpPr>
        <p:spPr/>
        <p:txBody>
          <a:bodyPr/>
          <a:lstStyle/>
          <a:p>
            <a:fld id="{34C7AC9A-53A9-4CD6-B03E-7CB2EEC7E7E1}" type="datetimeFigureOut">
              <a:rPr lang="en-US" smtClean="0"/>
              <a:t>3/25/2025</a:t>
            </a:fld>
            <a:endParaRPr lang="en-US"/>
          </a:p>
        </p:txBody>
      </p:sp>
      <p:sp>
        <p:nvSpPr>
          <p:cNvPr id="5" name="Footer Placeholder 4">
            <a:extLst>
              <a:ext uri="{FF2B5EF4-FFF2-40B4-BE49-F238E27FC236}">
                <a16:creationId xmlns:a16="http://schemas.microsoft.com/office/drawing/2014/main" id="{3B18F1D9-830E-7138-FC7B-0D3358FC9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48D9F-31A7-54DF-06FE-DAB038D751A0}"/>
              </a:ext>
            </a:extLst>
          </p:cNvPr>
          <p:cNvSpPr>
            <a:spLocks noGrp="1"/>
          </p:cNvSpPr>
          <p:nvPr>
            <p:ph type="sldNum" sz="quarter" idx="12"/>
          </p:nvPr>
        </p:nvSpPr>
        <p:spPr/>
        <p:txBody>
          <a:bodyPr/>
          <a:lstStyle/>
          <a:p>
            <a:fld id="{8EA43994-14C0-4EB6-9541-CB5ED02242D4}" type="slidenum">
              <a:rPr lang="en-US" smtClean="0"/>
              <a:t>‹#›</a:t>
            </a:fld>
            <a:endParaRPr lang="en-US"/>
          </a:p>
        </p:txBody>
      </p:sp>
    </p:spTree>
    <p:extLst>
      <p:ext uri="{BB962C8B-B14F-4D97-AF65-F5344CB8AC3E}">
        <p14:creationId xmlns:p14="http://schemas.microsoft.com/office/powerpoint/2010/main" val="935507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ECA31-8DD9-166C-FA4C-6B4B73B4EE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E93A04-D686-A165-82E6-1A82EF056A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B47A1-FB68-0D01-18FC-118D61A0DC6A}"/>
              </a:ext>
            </a:extLst>
          </p:cNvPr>
          <p:cNvSpPr>
            <a:spLocks noGrp="1"/>
          </p:cNvSpPr>
          <p:nvPr>
            <p:ph type="dt" sz="half" idx="10"/>
          </p:nvPr>
        </p:nvSpPr>
        <p:spPr/>
        <p:txBody>
          <a:bodyPr/>
          <a:lstStyle/>
          <a:p>
            <a:fld id="{34C7AC9A-53A9-4CD6-B03E-7CB2EEC7E7E1}" type="datetimeFigureOut">
              <a:rPr lang="en-US" smtClean="0"/>
              <a:t>3/25/2025</a:t>
            </a:fld>
            <a:endParaRPr lang="en-US"/>
          </a:p>
        </p:txBody>
      </p:sp>
      <p:sp>
        <p:nvSpPr>
          <p:cNvPr id="5" name="Footer Placeholder 4">
            <a:extLst>
              <a:ext uri="{FF2B5EF4-FFF2-40B4-BE49-F238E27FC236}">
                <a16:creationId xmlns:a16="http://schemas.microsoft.com/office/drawing/2014/main" id="{7C364750-C555-65EB-26EE-800EC90DF7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9CC76-85D9-8DAC-F4F4-7DD3EC16B6F9}"/>
              </a:ext>
            </a:extLst>
          </p:cNvPr>
          <p:cNvSpPr>
            <a:spLocks noGrp="1"/>
          </p:cNvSpPr>
          <p:nvPr>
            <p:ph type="sldNum" sz="quarter" idx="12"/>
          </p:nvPr>
        </p:nvSpPr>
        <p:spPr/>
        <p:txBody>
          <a:bodyPr/>
          <a:lstStyle/>
          <a:p>
            <a:fld id="{8EA43994-14C0-4EB6-9541-CB5ED02242D4}" type="slidenum">
              <a:rPr lang="en-US" smtClean="0"/>
              <a:t>‹#›</a:t>
            </a:fld>
            <a:endParaRPr lang="en-US"/>
          </a:p>
        </p:txBody>
      </p:sp>
    </p:spTree>
    <p:extLst>
      <p:ext uri="{BB962C8B-B14F-4D97-AF65-F5344CB8AC3E}">
        <p14:creationId xmlns:p14="http://schemas.microsoft.com/office/powerpoint/2010/main" val="3585981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22A18-89D6-E187-A80B-0AE695784413}"/>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D530C96-5939-F764-7749-A27BDE77B062}"/>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023957-0C41-0271-0AFE-B1C9FF4FBC85}"/>
              </a:ext>
            </a:extLst>
          </p:cNvPr>
          <p:cNvSpPr>
            <a:spLocks noGrp="1"/>
          </p:cNvSpPr>
          <p:nvPr>
            <p:ph type="dt" sz="half" idx="10"/>
          </p:nvPr>
        </p:nvSpPr>
        <p:spPr/>
        <p:txBody>
          <a:bodyPr/>
          <a:lstStyle/>
          <a:p>
            <a:fld id="{34C7AC9A-53A9-4CD6-B03E-7CB2EEC7E7E1}" type="datetimeFigureOut">
              <a:rPr lang="en-US" smtClean="0"/>
              <a:t>3/25/2025</a:t>
            </a:fld>
            <a:endParaRPr lang="en-US"/>
          </a:p>
        </p:txBody>
      </p:sp>
      <p:sp>
        <p:nvSpPr>
          <p:cNvPr id="5" name="Footer Placeholder 4">
            <a:extLst>
              <a:ext uri="{FF2B5EF4-FFF2-40B4-BE49-F238E27FC236}">
                <a16:creationId xmlns:a16="http://schemas.microsoft.com/office/drawing/2014/main" id="{8766A4E5-D431-9D56-37BF-03AC99DBBD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351449-EB51-83AF-7F72-305FBFF413AE}"/>
              </a:ext>
            </a:extLst>
          </p:cNvPr>
          <p:cNvSpPr>
            <a:spLocks noGrp="1"/>
          </p:cNvSpPr>
          <p:nvPr>
            <p:ph type="sldNum" sz="quarter" idx="12"/>
          </p:nvPr>
        </p:nvSpPr>
        <p:spPr/>
        <p:txBody>
          <a:bodyPr/>
          <a:lstStyle/>
          <a:p>
            <a:fld id="{8EA43994-14C0-4EB6-9541-CB5ED02242D4}" type="slidenum">
              <a:rPr lang="en-US" smtClean="0"/>
              <a:t>‹#›</a:t>
            </a:fld>
            <a:endParaRPr lang="en-US"/>
          </a:p>
        </p:txBody>
      </p:sp>
    </p:spTree>
    <p:extLst>
      <p:ext uri="{BB962C8B-B14F-4D97-AF65-F5344CB8AC3E}">
        <p14:creationId xmlns:p14="http://schemas.microsoft.com/office/powerpoint/2010/main" val="2853685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27C35-019B-95B0-0E19-1ACFC789FC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7A6FE1-8FAF-A4EF-47B8-B589E3E1A20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7771EF-56B8-FD26-A3E4-485053E3B5B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539184-4034-A08F-2502-392471E77A2E}"/>
              </a:ext>
            </a:extLst>
          </p:cNvPr>
          <p:cNvSpPr>
            <a:spLocks noGrp="1"/>
          </p:cNvSpPr>
          <p:nvPr>
            <p:ph type="dt" sz="half" idx="10"/>
          </p:nvPr>
        </p:nvSpPr>
        <p:spPr/>
        <p:txBody>
          <a:bodyPr/>
          <a:lstStyle/>
          <a:p>
            <a:fld id="{34C7AC9A-53A9-4CD6-B03E-7CB2EEC7E7E1}" type="datetimeFigureOut">
              <a:rPr lang="en-US" smtClean="0"/>
              <a:t>3/25/2025</a:t>
            </a:fld>
            <a:endParaRPr lang="en-US"/>
          </a:p>
        </p:txBody>
      </p:sp>
      <p:sp>
        <p:nvSpPr>
          <p:cNvPr id="6" name="Footer Placeholder 5">
            <a:extLst>
              <a:ext uri="{FF2B5EF4-FFF2-40B4-BE49-F238E27FC236}">
                <a16:creationId xmlns:a16="http://schemas.microsoft.com/office/drawing/2014/main" id="{13813156-B3C4-41B1-5C2E-0F97F9141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E73873-F410-DD98-EBC9-2DB4C2D01597}"/>
              </a:ext>
            </a:extLst>
          </p:cNvPr>
          <p:cNvSpPr>
            <a:spLocks noGrp="1"/>
          </p:cNvSpPr>
          <p:nvPr>
            <p:ph type="sldNum" sz="quarter" idx="12"/>
          </p:nvPr>
        </p:nvSpPr>
        <p:spPr/>
        <p:txBody>
          <a:bodyPr/>
          <a:lstStyle/>
          <a:p>
            <a:fld id="{8EA43994-14C0-4EB6-9541-CB5ED02242D4}" type="slidenum">
              <a:rPr lang="en-US" smtClean="0"/>
              <a:t>‹#›</a:t>
            </a:fld>
            <a:endParaRPr lang="en-US"/>
          </a:p>
        </p:txBody>
      </p:sp>
    </p:spTree>
    <p:extLst>
      <p:ext uri="{BB962C8B-B14F-4D97-AF65-F5344CB8AC3E}">
        <p14:creationId xmlns:p14="http://schemas.microsoft.com/office/powerpoint/2010/main" val="2444344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71F5-21DF-87F5-1C07-06854A3D00A7}"/>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2ED4B8-8253-79AE-E2BD-0F287398A99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1593B20D-0012-ABF4-9D11-9A88E688C791}"/>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062999-83A5-7465-3360-E49504CB706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AEBF852-809A-F293-DA26-07627A8EA1D3}"/>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5E114F-F140-C541-8E81-F8E5D1D265C6}"/>
              </a:ext>
            </a:extLst>
          </p:cNvPr>
          <p:cNvSpPr>
            <a:spLocks noGrp="1"/>
          </p:cNvSpPr>
          <p:nvPr>
            <p:ph type="dt" sz="half" idx="10"/>
          </p:nvPr>
        </p:nvSpPr>
        <p:spPr/>
        <p:txBody>
          <a:bodyPr/>
          <a:lstStyle/>
          <a:p>
            <a:fld id="{34C7AC9A-53A9-4CD6-B03E-7CB2EEC7E7E1}" type="datetimeFigureOut">
              <a:rPr lang="en-US" smtClean="0"/>
              <a:t>3/25/2025</a:t>
            </a:fld>
            <a:endParaRPr lang="en-US"/>
          </a:p>
        </p:txBody>
      </p:sp>
      <p:sp>
        <p:nvSpPr>
          <p:cNvPr id="8" name="Footer Placeholder 7">
            <a:extLst>
              <a:ext uri="{FF2B5EF4-FFF2-40B4-BE49-F238E27FC236}">
                <a16:creationId xmlns:a16="http://schemas.microsoft.com/office/drawing/2014/main" id="{0F0F0CDA-9126-26BB-20EE-1F66973BA4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BBD136-4A23-1AF0-7398-D20C425024CA}"/>
              </a:ext>
            </a:extLst>
          </p:cNvPr>
          <p:cNvSpPr>
            <a:spLocks noGrp="1"/>
          </p:cNvSpPr>
          <p:nvPr>
            <p:ph type="sldNum" sz="quarter" idx="12"/>
          </p:nvPr>
        </p:nvSpPr>
        <p:spPr/>
        <p:txBody>
          <a:bodyPr/>
          <a:lstStyle/>
          <a:p>
            <a:fld id="{8EA43994-14C0-4EB6-9541-CB5ED02242D4}" type="slidenum">
              <a:rPr lang="en-US" smtClean="0"/>
              <a:t>‹#›</a:t>
            </a:fld>
            <a:endParaRPr lang="en-US"/>
          </a:p>
        </p:txBody>
      </p:sp>
    </p:spTree>
    <p:extLst>
      <p:ext uri="{BB962C8B-B14F-4D97-AF65-F5344CB8AC3E}">
        <p14:creationId xmlns:p14="http://schemas.microsoft.com/office/powerpoint/2010/main" val="3320161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E3EB8-CE64-304E-58D2-62AD3F2F26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5D425-81D4-F30A-E0B3-7F8107FC44FA}"/>
              </a:ext>
            </a:extLst>
          </p:cNvPr>
          <p:cNvSpPr>
            <a:spLocks noGrp="1"/>
          </p:cNvSpPr>
          <p:nvPr>
            <p:ph type="dt" sz="half" idx="10"/>
          </p:nvPr>
        </p:nvSpPr>
        <p:spPr/>
        <p:txBody>
          <a:bodyPr/>
          <a:lstStyle/>
          <a:p>
            <a:fld id="{34C7AC9A-53A9-4CD6-B03E-7CB2EEC7E7E1}" type="datetimeFigureOut">
              <a:rPr lang="en-US" smtClean="0"/>
              <a:t>3/25/2025</a:t>
            </a:fld>
            <a:endParaRPr lang="en-US"/>
          </a:p>
        </p:txBody>
      </p:sp>
      <p:sp>
        <p:nvSpPr>
          <p:cNvPr id="4" name="Footer Placeholder 3">
            <a:extLst>
              <a:ext uri="{FF2B5EF4-FFF2-40B4-BE49-F238E27FC236}">
                <a16:creationId xmlns:a16="http://schemas.microsoft.com/office/drawing/2014/main" id="{7170F356-AB15-F7F0-D3A7-9CEE59B716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D5B6F7-D2B7-0A34-BF8B-BA7A2D6F5B7D}"/>
              </a:ext>
            </a:extLst>
          </p:cNvPr>
          <p:cNvSpPr>
            <a:spLocks noGrp="1"/>
          </p:cNvSpPr>
          <p:nvPr>
            <p:ph type="sldNum" sz="quarter" idx="12"/>
          </p:nvPr>
        </p:nvSpPr>
        <p:spPr/>
        <p:txBody>
          <a:bodyPr/>
          <a:lstStyle/>
          <a:p>
            <a:fld id="{8EA43994-14C0-4EB6-9541-CB5ED02242D4}" type="slidenum">
              <a:rPr lang="en-US" smtClean="0"/>
              <a:t>‹#›</a:t>
            </a:fld>
            <a:endParaRPr lang="en-US"/>
          </a:p>
        </p:txBody>
      </p:sp>
    </p:spTree>
    <p:extLst>
      <p:ext uri="{BB962C8B-B14F-4D97-AF65-F5344CB8AC3E}">
        <p14:creationId xmlns:p14="http://schemas.microsoft.com/office/powerpoint/2010/main" val="3312829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DE76A4-9CA5-529B-EE36-433CA6BF874C}"/>
              </a:ext>
            </a:extLst>
          </p:cNvPr>
          <p:cNvSpPr>
            <a:spLocks noGrp="1"/>
          </p:cNvSpPr>
          <p:nvPr>
            <p:ph type="dt" sz="half" idx="10"/>
          </p:nvPr>
        </p:nvSpPr>
        <p:spPr/>
        <p:txBody>
          <a:bodyPr/>
          <a:lstStyle/>
          <a:p>
            <a:fld id="{34C7AC9A-53A9-4CD6-B03E-7CB2EEC7E7E1}" type="datetimeFigureOut">
              <a:rPr lang="en-US" smtClean="0"/>
              <a:t>3/25/2025</a:t>
            </a:fld>
            <a:endParaRPr lang="en-US"/>
          </a:p>
        </p:txBody>
      </p:sp>
      <p:sp>
        <p:nvSpPr>
          <p:cNvPr id="3" name="Footer Placeholder 2">
            <a:extLst>
              <a:ext uri="{FF2B5EF4-FFF2-40B4-BE49-F238E27FC236}">
                <a16:creationId xmlns:a16="http://schemas.microsoft.com/office/drawing/2014/main" id="{B4A3B7B7-0F5F-356E-1F36-4C3F4B1B34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A2E600-C3E8-F888-2B3A-47091C8FD3FD}"/>
              </a:ext>
            </a:extLst>
          </p:cNvPr>
          <p:cNvSpPr>
            <a:spLocks noGrp="1"/>
          </p:cNvSpPr>
          <p:nvPr>
            <p:ph type="sldNum" sz="quarter" idx="12"/>
          </p:nvPr>
        </p:nvSpPr>
        <p:spPr/>
        <p:txBody>
          <a:bodyPr/>
          <a:lstStyle/>
          <a:p>
            <a:fld id="{8EA43994-14C0-4EB6-9541-CB5ED02242D4}" type="slidenum">
              <a:rPr lang="en-US" smtClean="0"/>
              <a:t>‹#›</a:t>
            </a:fld>
            <a:endParaRPr lang="en-US"/>
          </a:p>
        </p:txBody>
      </p:sp>
    </p:spTree>
    <p:extLst>
      <p:ext uri="{BB962C8B-B14F-4D97-AF65-F5344CB8AC3E}">
        <p14:creationId xmlns:p14="http://schemas.microsoft.com/office/powerpoint/2010/main" val="1371679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9347-DA0D-676E-903E-64E4C0A1CAF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A6AEBEC-2D08-0F5E-820B-B52CB0078CC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576B2A-E8DE-28B2-5A24-7BBBE89A68F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FF1A5E0-55EB-1C54-8BB5-D0ADD8F32722}"/>
              </a:ext>
            </a:extLst>
          </p:cNvPr>
          <p:cNvSpPr>
            <a:spLocks noGrp="1"/>
          </p:cNvSpPr>
          <p:nvPr>
            <p:ph type="dt" sz="half" idx="10"/>
          </p:nvPr>
        </p:nvSpPr>
        <p:spPr/>
        <p:txBody>
          <a:bodyPr/>
          <a:lstStyle/>
          <a:p>
            <a:fld id="{34C7AC9A-53A9-4CD6-B03E-7CB2EEC7E7E1}" type="datetimeFigureOut">
              <a:rPr lang="en-US" smtClean="0"/>
              <a:t>3/25/2025</a:t>
            </a:fld>
            <a:endParaRPr lang="en-US"/>
          </a:p>
        </p:txBody>
      </p:sp>
      <p:sp>
        <p:nvSpPr>
          <p:cNvPr id="6" name="Footer Placeholder 5">
            <a:extLst>
              <a:ext uri="{FF2B5EF4-FFF2-40B4-BE49-F238E27FC236}">
                <a16:creationId xmlns:a16="http://schemas.microsoft.com/office/drawing/2014/main" id="{F55BD5B2-B375-6045-84A4-1B04E356BF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1DE63B-29B6-DCB5-5DE9-AFCD1B34822B}"/>
              </a:ext>
            </a:extLst>
          </p:cNvPr>
          <p:cNvSpPr>
            <a:spLocks noGrp="1"/>
          </p:cNvSpPr>
          <p:nvPr>
            <p:ph type="sldNum" sz="quarter" idx="12"/>
          </p:nvPr>
        </p:nvSpPr>
        <p:spPr/>
        <p:txBody>
          <a:bodyPr/>
          <a:lstStyle/>
          <a:p>
            <a:fld id="{8EA43994-14C0-4EB6-9541-CB5ED02242D4}" type="slidenum">
              <a:rPr lang="en-US" smtClean="0"/>
              <a:t>‹#›</a:t>
            </a:fld>
            <a:endParaRPr lang="en-US"/>
          </a:p>
        </p:txBody>
      </p:sp>
    </p:spTree>
    <p:extLst>
      <p:ext uri="{BB962C8B-B14F-4D97-AF65-F5344CB8AC3E}">
        <p14:creationId xmlns:p14="http://schemas.microsoft.com/office/powerpoint/2010/main" val="2657623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4C203-7508-7A8E-80B3-FE79F6CEC2B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FF93904-05E2-1667-0433-8EC6E202F1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2BC3E6CD-70A7-9D91-1B50-141F07B7B9E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FBCB1EF-2F76-89F0-E64A-184C0F4E1CB1}"/>
              </a:ext>
            </a:extLst>
          </p:cNvPr>
          <p:cNvSpPr>
            <a:spLocks noGrp="1"/>
          </p:cNvSpPr>
          <p:nvPr>
            <p:ph type="dt" sz="half" idx="10"/>
          </p:nvPr>
        </p:nvSpPr>
        <p:spPr/>
        <p:txBody>
          <a:bodyPr/>
          <a:lstStyle/>
          <a:p>
            <a:fld id="{34C7AC9A-53A9-4CD6-B03E-7CB2EEC7E7E1}" type="datetimeFigureOut">
              <a:rPr lang="en-US" smtClean="0"/>
              <a:t>3/25/2025</a:t>
            </a:fld>
            <a:endParaRPr lang="en-US"/>
          </a:p>
        </p:txBody>
      </p:sp>
      <p:sp>
        <p:nvSpPr>
          <p:cNvPr id="6" name="Footer Placeholder 5">
            <a:extLst>
              <a:ext uri="{FF2B5EF4-FFF2-40B4-BE49-F238E27FC236}">
                <a16:creationId xmlns:a16="http://schemas.microsoft.com/office/drawing/2014/main" id="{BB22D917-7CFE-7C47-9AA1-84A32C5E38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BAD0BA-41EF-423D-E5CE-1478391CD79A}"/>
              </a:ext>
            </a:extLst>
          </p:cNvPr>
          <p:cNvSpPr>
            <a:spLocks noGrp="1"/>
          </p:cNvSpPr>
          <p:nvPr>
            <p:ph type="sldNum" sz="quarter" idx="12"/>
          </p:nvPr>
        </p:nvSpPr>
        <p:spPr/>
        <p:txBody>
          <a:bodyPr/>
          <a:lstStyle/>
          <a:p>
            <a:fld id="{8EA43994-14C0-4EB6-9541-CB5ED02242D4}" type="slidenum">
              <a:rPr lang="en-US" smtClean="0"/>
              <a:t>‹#›</a:t>
            </a:fld>
            <a:endParaRPr lang="en-US"/>
          </a:p>
        </p:txBody>
      </p:sp>
    </p:spTree>
    <p:extLst>
      <p:ext uri="{BB962C8B-B14F-4D97-AF65-F5344CB8AC3E}">
        <p14:creationId xmlns:p14="http://schemas.microsoft.com/office/powerpoint/2010/main" val="3094222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D8CD2-8260-4609-2441-5FA27DBC19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F068DE-72C9-DEBE-E280-04DD8BA866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2B9F23-5F3C-15AC-37EE-DFBCA73F6F05}"/>
              </a:ext>
            </a:extLst>
          </p:cNvPr>
          <p:cNvSpPr>
            <a:spLocks noGrp="1"/>
          </p:cNvSpPr>
          <p:nvPr>
            <p:ph type="dt" sz="half" idx="10"/>
          </p:nvPr>
        </p:nvSpPr>
        <p:spPr/>
        <p:txBody>
          <a:bodyPr/>
          <a:lstStyle/>
          <a:p>
            <a:fld id="{34C7AC9A-53A9-4CD6-B03E-7CB2EEC7E7E1}" type="datetimeFigureOut">
              <a:rPr lang="en-US" smtClean="0"/>
              <a:t>3/25/2025</a:t>
            </a:fld>
            <a:endParaRPr lang="en-US"/>
          </a:p>
        </p:txBody>
      </p:sp>
      <p:sp>
        <p:nvSpPr>
          <p:cNvPr id="5" name="Footer Placeholder 4">
            <a:extLst>
              <a:ext uri="{FF2B5EF4-FFF2-40B4-BE49-F238E27FC236}">
                <a16:creationId xmlns:a16="http://schemas.microsoft.com/office/drawing/2014/main" id="{A1C8E57B-28E3-2072-E421-308963A04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FDBAC9-868D-A15C-31A7-90A3BD4662B9}"/>
              </a:ext>
            </a:extLst>
          </p:cNvPr>
          <p:cNvSpPr>
            <a:spLocks noGrp="1"/>
          </p:cNvSpPr>
          <p:nvPr>
            <p:ph type="sldNum" sz="quarter" idx="12"/>
          </p:nvPr>
        </p:nvSpPr>
        <p:spPr/>
        <p:txBody>
          <a:bodyPr/>
          <a:lstStyle/>
          <a:p>
            <a:fld id="{8EA43994-14C0-4EB6-9541-CB5ED02242D4}" type="slidenum">
              <a:rPr lang="en-US" smtClean="0"/>
              <a:t>‹#›</a:t>
            </a:fld>
            <a:endParaRPr lang="en-US"/>
          </a:p>
        </p:txBody>
      </p:sp>
    </p:spTree>
    <p:extLst>
      <p:ext uri="{BB962C8B-B14F-4D97-AF65-F5344CB8AC3E}">
        <p14:creationId xmlns:p14="http://schemas.microsoft.com/office/powerpoint/2010/main" val="1090204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654339-3F41-112C-AE70-A2960403BB0D}"/>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99565B-C4D0-1218-2E3E-2BD3C8D6E8D0}"/>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FB8FFE-9054-9A4D-92F0-39B11A6DCEF6}"/>
              </a:ext>
            </a:extLst>
          </p:cNvPr>
          <p:cNvSpPr>
            <a:spLocks noGrp="1"/>
          </p:cNvSpPr>
          <p:nvPr>
            <p:ph type="dt" sz="half" idx="10"/>
          </p:nvPr>
        </p:nvSpPr>
        <p:spPr/>
        <p:txBody>
          <a:bodyPr/>
          <a:lstStyle/>
          <a:p>
            <a:fld id="{34C7AC9A-53A9-4CD6-B03E-7CB2EEC7E7E1}" type="datetimeFigureOut">
              <a:rPr lang="en-US" smtClean="0"/>
              <a:t>3/25/2025</a:t>
            </a:fld>
            <a:endParaRPr lang="en-US"/>
          </a:p>
        </p:txBody>
      </p:sp>
      <p:sp>
        <p:nvSpPr>
          <p:cNvPr id="5" name="Footer Placeholder 4">
            <a:extLst>
              <a:ext uri="{FF2B5EF4-FFF2-40B4-BE49-F238E27FC236}">
                <a16:creationId xmlns:a16="http://schemas.microsoft.com/office/drawing/2014/main" id="{697E0ECD-3176-80FE-B048-8D14E7251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007A5F-745D-32B4-16F4-D3CAA299EFCD}"/>
              </a:ext>
            </a:extLst>
          </p:cNvPr>
          <p:cNvSpPr>
            <a:spLocks noGrp="1"/>
          </p:cNvSpPr>
          <p:nvPr>
            <p:ph type="sldNum" sz="quarter" idx="12"/>
          </p:nvPr>
        </p:nvSpPr>
        <p:spPr/>
        <p:txBody>
          <a:bodyPr/>
          <a:lstStyle/>
          <a:p>
            <a:fld id="{8EA43994-14C0-4EB6-9541-CB5ED02242D4}" type="slidenum">
              <a:rPr lang="en-US" smtClean="0"/>
              <a:t>‹#›</a:t>
            </a:fld>
            <a:endParaRPr lang="en-US"/>
          </a:p>
        </p:txBody>
      </p:sp>
    </p:spTree>
    <p:extLst>
      <p:ext uri="{BB962C8B-B14F-4D97-AF65-F5344CB8AC3E}">
        <p14:creationId xmlns:p14="http://schemas.microsoft.com/office/powerpoint/2010/main" val="1667330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4"/>
            <a:ext cx="17221200" cy="1257299"/>
          </a:xfrm>
        </p:spPr>
        <p:txBody>
          <a:bodyPr/>
          <a:lstStyle>
            <a:lvl1pPr>
              <a:defRPr b="1">
                <a:solidFill>
                  <a:schemeClr val="tx1"/>
                </a:solidFill>
              </a:defRPr>
            </a:lvl1pPr>
          </a:lstStyle>
          <a:p>
            <a:r>
              <a:rPr lang="en-US"/>
              <a:t>Click to edit Master title style</a:t>
            </a:r>
          </a:p>
        </p:txBody>
      </p:sp>
      <p:sp>
        <p:nvSpPr>
          <p:cNvPr id="3" name="Subtitle 2"/>
          <p:cNvSpPr>
            <a:spLocks noGrp="1"/>
          </p:cNvSpPr>
          <p:nvPr>
            <p:ph type="subTitle" idx="1"/>
          </p:nvPr>
        </p:nvSpPr>
        <p:spPr>
          <a:xfrm>
            <a:off x="2743200" y="1828800"/>
            <a:ext cx="12801600" cy="6629400"/>
          </a:xfrm>
        </p:spPr>
        <p:txBody>
          <a:bodyPr/>
          <a:lstStyle>
            <a:lvl1pPr marL="0" indent="0" algn="ctr">
              <a:buNone/>
              <a:defRPr>
                <a:solidFill>
                  <a:schemeClr val="accent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9" name="Slide Number Placeholder 8"/>
          <p:cNvSpPr>
            <a:spLocks noGrp="1"/>
          </p:cNvSpPr>
          <p:nvPr>
            <p:ph type="sldNum" sz="quarter" idx="12"/>
          </p:nvPr>
        </p:nvSpPr>
        <p:spPr/>
        <p:txBody>
          <a:bodyPr/>
          <a:lstStyle/>
          <a:p>
            <a:fld id="{DC3A0FE3-2AEB-479A-B783-BF858B1B727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8030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514350" indent="-514350">
              <a:buClr>
                <a:schemeClr val="accent3"/>
              </a:buClr>
              <a:buFont typeface="Arial"/>
              <a:buChar cha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3411200" y="9715502"/>
            <a:ext cx="4267200" cy="547688"/>
          </a:xfrm>
        </p:spPr>
        <p:txBody>
          <a:bodyPr/>
          <a:lstStyle>
            <a:lvl1pPr>
              <a:defRPr>
                <a:solidFill>
                  <a:schemeClr val="bg1"/>
                </a:solidFill>
              </a:defRPr>
            </a:lvl1pPr>
          </a:lstStyle>
          <a:p>
            <a:fld id="{DC3A0FE3-2AEB-479A-B783-BF858B1B727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65550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DC3A0FE3-2AEB-479A-B783-BF858B1B727D}" type="slidenum">
              <a:rPr lang="en-US" smtClean="0">
                <a:solidFill>
                  <a:prstClr val="white"/>
                </a:solidFill>
              </a:rPr>
              <a:pPr/>
              <a:t>‹#›</a:t>
            </a:fld>
            <a:endParaRPr lang="en-US">
              <a:solidFill>
                <a:prstClr val="white"/>
              </a:solidFill>
            </a:endParaRPr>
          </a:p>
        </p:txBody>
      </p:sp>
      <p:sp>
        <p:nvSpPr>
          <p:cNvPr id="4" name="Content Placeholder 2"/>
          <p:cNvSpPr>
            <a:spLocks noGrp="1"/>
          </p:cNvSpPr>
          <p:nvPr>
            <p:ph idx="1"/>
          </p:nvPr>
        </p:nvSpPr>
        <p:spPr>
          <a:xfrm>
            <a:off x="914400" y="1485900"/>
            <a:ext cx="17068800" cy="8115300"/>
          </a:xfrm>
        </p:spPr>
        <p:txBody>
          <a:bodyPr/>
          <a:lstStyle>
            <a:lvl1pPr marL="0" indent="0">
              <a:buClr>
                <a:schemeClr val="accent2"/>
              </a:buClr>
              <a:buFontTx/>
              <a:buNone/>
              <a:defRPr>
                <a:solidFill>
                  <a:srgbClr val="77777A"/>
                </a:solidFill>
              </a:defRPr>
            </a:lvl1pPr>
            <a:lvl2pPr marL="685800" indent="0">
              <a:buClr>
                <a:schemeClr val="accent2"/>
              </a:buClr>
              <a:buFontTx/>
              <a:buNone/>
              <a:defRPr>
                <a:solidFill>
                  <a:schemeClr val="tx1"/>
                </a:solidFill>
              </a:defRPr>
            </a:lvl2pPr>
            <a:lvl3pPr marL="1371600" indent="0">
              <a:buClr>
                <a:schemeClr val="accent2"/>
              </a:buClr>
              <a:buFontTx/>
              <a:buNone/>
              <a:defRPr>
                <a:solidFill>
                  <a:schemeClr val="tx1"/>
                </a:solidFill>
              </a:defRPr>
            </a:lvl3pPr>
            <a:lvl4pPr marL="2057400" indent="0">
              <a:buClr>
                <a:schemeClr val="accent2"/>
              </a:buClr>
              <a:buFontTx/>
              <a:buNone/>
              <a:defRPr>
                <a:solidFill>
                  <a:schemeClr val="tx1"/>
                </a:solidFill>
              </a:defRPr>
            </a:lvl4pPr>
            <a:lvl5pPr marL="2743200" indent="0">
              <a:buClr>
                <a:schemeClr val="accent2"/>
              </a:buClr>
              <a:buFontTx/>
              <a:buNone/>
              <a:defRPr>
                <a:solidFill>
                  <a:schemeClr val="tx1"/>
                </a:solidFill>
              </a:defRPr>
            </a:lvl5pPr>
          </a:lstStyle>
          <a:p>
            <a:pPr lvl="0"/>
            <a:r>
              <a:rPr lang="en-US"/>
              <a:t>Click to edit Master text styles</a:t>
            </a:r>
          </a:p>
          <a:p>
            <a:pPr lvl="1"/>
            <a:r>
              <a:rPr lang="en-US"/>
              <a:t>Second level</a:t>
            </a:r>
          </a:p>
          <a:p>
            <a:pPr lvl="1"/>
            <a:r>
              <a:rPr lang="en-US"/>
              <a:t>Third level</a:t>
            </a:r>
          </a:p>
          <a:p>
            <a:pPr lvl="1"/>
            <a:r>
              <a:rPr lang="en-US"/>
              <a:t>Fourth level</a:t>
            </a:r>
          </a:p>
          <a:p>
            <a:pPr lvl="1"/>
            <a:r>
              <a:rPr lang="en-US"/>
              <a:t>Fifth level</a:t>
            </a:r>
          </a:p>
        </p:txBody>
      </p:sp>
    </p:spTree>
    <p:extLst>
      <p:ext uri="{BB962C8B-B14F-4D97-AF65-F5344CB8AC3E}">
        <p14:creationId xmlns:p14="http://schemas.microsoft.com/office/powerpoint/2010/main" val="1597152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4572002"/>
            <a:ext cx="15544800" cy="4081463"/>
          </a:xfrm>
        </p:spPr>
        <p:txBody>
          <a:bodyPr anchor="t"/>
          <a:lstStyle>
            <a:lvl1pPr algn="l">
              <a:defRPr sz="6000" b="1" cap="all">
                <a:solidFill>
                  <a:schemeClr val="accent1"/>
                </a:solidFill>
              </a:defRPr>
            </a:lvl1pPr>
          </a:lstStyle>
          <a:p>
            <a:r>
              <a:rPr lang="en-US"/>
              <a:t>Click to edit Master title style</a:t>
            </a:r>
          </a:p>
        </p:txBody>
      </p:sp>
      <p:sp>
        <p:nvSpPr>
          <p:cNvPr id="6" name="Slide Number Placeholder 5"/>
          <p:cNvSpPr>
            <a:spLocks noGrp="1"/>
          </p:cNvSpPr>
          <p:nvPr>
            <p:ph type="sldNum" sz="quarter" idx="12"/>
          </p:nvPr>
        </p:nvSpPr>
        <p:spPr/>
        <p:txBody>
          <a:bodyPr/>
          <a:lstStyle/>
          <a:p>
            <a:fld id="{DC3A0FE3-2AEB-479A-B783-BF858B1B727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4597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1"/>
            <a:ext cx="17068800" cy="1194860"/>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914400" y="1485900"/>
            <a:ext cx="8686800" cy="8115300"/>
          </a:xfrm>
        </p:spPr>
        <p:txBody>
          <a:bodyPr/>
          <a:lstStyle>
            <a:lvl1pPr>
              <a:buClr>
                <a:schemeClr val="tx2"/>
              </a:buClr>
              <a:defRPr sz="4200">
                <a:solidFill>
                  <a:schemeClr val="tx1"/>
                </a:solidFill>
              </a:defRPr>
            </a:lvl1pPr>
            <a:lvl2pPr>
              <a:buClr>
                <a:schemeClr val="tx2"/>
              </a:buClr>
              <a:defRPr sz="3600">
                <a:solidFill>
                  <a:schemeClr val="tx1"/>
                </a:solidFill>
              </a:defRPr>
            </a:lvl2pPr>
            <a:lvl3pPr>
              <a:buClr>
                <a:schemeClr val="tx2"/>
              </a:buClr>
              <a:defRPr sz="3000">
                <a:solidFill>
                  <a:schemeClr val="tx1"/>
                </a:solidFill>
              </a:defRPr>
            </a:lvl3pPr>
            <a:lvl4pPr>
              <a:buClr>
                <a:schemeClr val="tx2"/>
              </a:buClr>
              <a:defRPr sz="2700">
                <a:solidFill>
                  <a:schemeClr val="tx1"/>
                </a:solidFill>
              </a:defRPr>
            </a:lvl4pPr>
            <a:lvl5pPr>
              <a:buClr>
                <a:schemeClr val="tx2"/>
              </a:buClr>
              <a:defRPr sz="2700">
                <a:solidFill>
                  <a:schemeClr val="tx1"/>
                </a:solidFill>
              </a:defRPr>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1485900"/>
            <a:ext cx="8686800" cy="8115300"/>
          </a:xfrm>
        </p:spPr>
        <p:txBody>
          <a:bodyPr/>
          <a:lstStyle>
            <a:lvl1pPr>
              <a:buClr>
                <a:schemeClr val="tx2"/>
              </a:buClr>
              <a:defRPr sz="4200">
                <a:solidFill>
                  <a:schemeClr val="tx1"/>
                </a:solidFill>
              </a:defRPr>
            </a:lvl1pPr>
            <a:lvl2pPr>
              <a:buClr>
                <a:schemeClr val="tx2"/>
              </a:buClr>
              <a:defRPr sz="3600">
                <a:solidFill>
                  <a:schemeClr val="tx1"/>
                </a:solidFill>
              </a:defRPr>
            </a:lvl2pPr>
            <a:lvl3pPr>
              <a:buClr>
                <a:schemeClr val="tx2"/>
              </a:buClr>
              <a:defRPr sz="3000">
                <a:solidFill>
                  <a:schemeClr val="tx1"/>
                </a:solidFill>
              </a:defRPr>
            </a:lvl3pPr>
            <a:lvl4pPr>
              <a:buClr>
                <a:schemeClr val="tx2"/>
              </a:buClr>
              <a:defRPr sz="2700">
                <a:solidFill>
                  <a:schemeClr val="tx1"/>
                </a:solidFill>
              </a:defRPr>
            </a:lvl4pPr>
            <a:lvl5pPr>
              <a:buClr>
                <a:schemeClr val="tx2"/>
              </a:buClr>
              <a:defRPr sz="2700">
                <a:solidFill>
                  <a:schemeClr val="tx1"/>
                </a:solidFill>
              </a:defRPr>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DC3A0FE3-2AEB-479A-B783-BF858B1B727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14151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8760146" y="9611918"/>
            <a:ext cx="4701362" cy="547688"/>
          </a:xfrm>
          <a:prstGeom prst="rect">
            <a:avLst/>
          </a:prstGeom>
          <a:ln/>
        </p:spPr>
        <p:txBody>
          <a:bodyPr/>
          <a:lstStyle>
            <a:lvl1pPr>
              <a:defRPr/>
            </a:lvl1pPr>
          </a:lstStyle>
          <a:p>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8C5FBCED-8531-42DB-AE02-97911F0FCDE6}" type="slidenum">
              <a:rPr lang="en-US"/>
              <a:pPr>
                <a:defRPr/>
              </a:pPr>
              <a:t>‹#›</a:t>
            </a:fld>
            <a:endParaRPr lang="en-US"/>
          </a:p>
        </p:txBody>
      </p:sp>
    </p:spTree>
    <p:extLst>
      <p:ext uri="{BB962C8B-B14F-4D97-AF65-F5344CB8AC3E}">
        <p14:creationId xmlns:p14="http://schemas.microsoft.com/office/powerpoint/2010/main" val="2172426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quot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a:srcRect/>
          <a:stretch/>
        </p:blipFill>
        <p:spPr>
          <a:xfrm>
            <a:off x="2" y="0"/>
            <a:ext cx="18307070" cy="10287000"/>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2605088" y="690563"/>
            <a:ext cx="11163300" cy="8229600"/>
          </a:xfrm>
          <a:prstGeom prst="rect">
            <a:avLst/>
          </a:prstGeom>
        </p:spPr>
        <p:txBody>
          <a:bodyPr tIns="0" bIns="1005840" anchor="ctr" anchorCtr="0">
            <a:noAutofit/>
          </a:bodyPr>
          <a:lstStyle>
            <a:lvl1pPr marL="0" indent="0">
              <a:lnSpc>
                <a:spcPct val="100000"/>
              </a:lnSpc>
              <a:spcAft>
                <a:spcPts val="1800"/>
              </a:spcAft>
              <a:buFontTx/>
              <a:buNone/>
              <a:defRPr sz="4500" b="0">
                <a:solidFill>
                  <a:schemeClr val="bg1"/>
                </a:solidFill>
              </a:defRPr>
            </a:lvl1pPr>
            <a:lvl2pPr marL="0" indent="0">
              <a:lnSpc>
                <a:spcPct val="100000"/>
              </a:lnSpc>
              <a:spcAft>
                <a:spcPts val="0"/>
              </a:spcAft>
              <a:buFontTx/>
              <a:buNone/>
              <a:defRPr sz="3150" b="0">
                <a:solidFill>
                  <a:schemeClr val="accent5"/>
                </a:solidFill>
              </a:defRPr>
            </a:lvl2pPr>
            <a:lvl3pPr marL="0" indent="0">
              <a:lnSpc>
                <a:spcPts val="2363"/>
              </a:lnSpc>
              <a:spcAft>
                <a:spcPts val="0"/>
              </a:spcAft>
              <a:buFontTx/>
              <a:buNone/>
              <a:defRPr sz="2250" b="0">
                <a:solidFill>
                  <a:schemeClr val="accent5"/>
                </a:solidFill>
              </a:defRPr>
            </a:lvl3pPr>
            <a:lvl4pPr marL="0" indent="0">
              <a:lnSpc>
                <a:spcPts val="2363"/>
              </a:lnSpc>
              <a:spcAft>
                <a:spcPts val="0"/>
              </a:spcAft>
              <a:buFontTx/>
              <a:buNone/>
              <a:defRPr sz="2250" b="0">
                <a:solidFill>
                  <a:schemeClr val="accent5"/>
                </a:solidFill>
              </a:defRPr>
            </a:lvl4pPr>
            <a:lvl5pPr marL="0" indent="0">
              <a:lnSpc>
                <a:spcPts val="2363"/>
              </a:lnSpc>
              <a:spcAft>
                <a:spcPts val="0"/>
              </a:spcAft>
              <a:buFontTx/>
              <a:buNone/>
              <a:defRPr sz="2250" b="0">
                <a:solidFill>
                  <a:schemeClr val="accent5"/>
                </a:solidFill>
              </a:defRPr>
            </a:lvl5pPr>
            <a:lvl6pPr marL="0" indent="0">
              <a:lnSpc>
                <a:spcPts val="2363"/>
              </a:lnSpc>
              <a:spcAft>
                <a:spcPts val="0"/>
              </a:spcAft>
              <a:buFontTx/>
              <a:buNone/>
              <a:defRPr sz="2250" b="0">
                <a:solidFill>
                  <a:schemeClr val="accent5"/>
                </a:solidFill>
              </a:defRPr>
            </a:lvl6pPr>
            <a:lvl7pPr marL="0" indent="0">
              <a:lnSpc>
                <a:spcPts val="2363"/>
              </a:lnSpc>
              <a:spcAft>
                <a:spcPts val="0"/>
              </a:spcAft>
              <a:buFontTx/>
              <a:buNone/>
              <a:defRPr sz="2250" b="0">
                <a:solidFill>
                  <a:schemeClr val="accent5"/>
                </a:solidFill>
              </a:defRPr>
            </a:lvl7pPr>
            <a:lvl8pPr marL="0" indent="0">
              <a:lnSpc>
                <a:spcPts val="2363"/>
              </a:lnSpc>
              <a:spcAft>
                <a:spcPts val="0"/>
              </a:spcAft>
              <a:buFontTx/>
              <a:buNone/>
              <a:defRPr sz="2250" b="0">
                <a:solidFill>
                  <a:schemeClr val="accent5"/>
                </a:solidFill>
              </a:defRPr>
            </a:lvl8pPr>
            <a:lvl9pPr marL="0" indent="0">
              <a:lnSpc>
                <a:spcPts val="2363"/>
              </a:lnSpc>
              <a:spcAft>
                <a:spcPts val="0"/>
              </a:spcAft>
              <a:buFontTx/>
              <a:buNone/>
              <a:defRPr sz="2250" b="0">
                <a:solidFill>
                  <a:schemeClr val="accent5"/>
                </a:solidFill>
              </a:defRPr>
            </a:lvl9pPr>
          </a:lstStyle>
          <a:p>
            <a:pPr lvl="0"/>
            <a:r>
              <a:rPr lang="en-US"/>
              <a:t>Click to edit Master text styles</a:t>
            </a:r>
          </a:p>
          <a:p>
            <a:pPr lvl="1"/>
            <a:r>
              <a:rPr lang="en-US"/>
              <a:t>Second level</a:t>
            </a:r>
          </a:p>
        </p:txBody>
      </p:sp>
      <p:sp>
        <p:nvSpPr>
          <p:cNvPr id="15" name="Date Placeholder 2">
            <a:extLst>
              <a:ext uri="{FF2B5EF4-FFF2-40B4-BE49-F238E27FC236}">
                <a16:creationId xmlns:a16="http://schemas.microsoft.com/office/drawing/2014/main" id="{0D87C131-180E-4041-A04D-237E48941DDF}"/>
              </a:ext>
            </a:extLst>
          </p:cNvPr>
          <p:cNvSpPr>
            <a:spLocks noGrp="1"/>
          </p:cNvSpPr>
          <p:nvPr>
            <p:ph type="dt" sz="half" idx="10"/>
          </p:nvPr>
        </p:nvSpPr>
        <p:spPr>
          <a:xfrm>
            <a:off x="9315451" y="9544054"/>
            <a:ext cx="2543177" cy="347882"/>
          </a:xfrm>
        </p:spPr>
        <p:txBody>
          <a:bodyPr/>
          <a:lstStyle/>
          <a:p>
            <a:pPr lvl="8"/>
            <a:r>
              <a:rPr lang="en-US"/>
              <a:t>Date</a:t>
            </a:r>
          </a:p>
        </p:txBody>
      </p:sp>
      <p:sp>
        <p:nvSpPr>
          <p:cNvPr id="16" name="Footer Placeholder 3">
            <a:extLst>
              <a:ext uri="{FF2B5EF4-FFF2-40B4-BE49-F238E27FC236}">
                <a16:creationId xmlns:a16="http://schemas.microsoft.com/office/drawing/2014/main" id="{63863DA8-089F-8D48-8E17-141988CD5BC3}"/>
              </a:ext>
            </a:extLst>
          </p:cNvPr>
          <p:cNvSpPr>
            <a:spLocks noGrp="1"/>
          </p:cNvSpPr>
          <p:nvPr>
            <p:ph type="ftr" sz="quarter" idx="11"/>
          </p:nvPr>
        </p:nvSpPr>
        <p:spPr>
          <a:xfrm>
            <a:off x="1159574" y="9547178"/>
            <a:ext cx="7812983" cy="347882"/>
          </a:xfrm>
        </p:spPr>
        <p:txBody>
          <a:bodyPr/>
          <a:lstStyle/>
          <a:p>
            <a:r>
              <a:rPr lang="en-US"/>
              <a:t>Presentation Title Here &gt; Insert &gt; Header &amp; Footer</a:t>
            </a:r>
          </a:p>
        </p:txBody>
      </p:sp>
      <p:sp>
        <p:nvSpPr>
          <p:cNvPr id="17" name="Slide Number Placeholder 4">
            <a:extLst>
              <a:ext uri="{FF2B5EF4-FFF2-40B4-BE49-F238E27FC236}">
                <a16:creationId xmlns:a16="http://schemas.microsoft.com/office/drawing/2014/main" id="{A62AFAF5-4ACC-3848-BEBF-42E7942340DA}"/>
              </a:ext>
            </a:extLst>
          </p:cNvPr>
          <p:cNvSpPr>
            <a:spLocks noGrp="1"/>
          </p:cNvSpPr>
          <p:nvPr>
            <p:ph type="sldNum" sz="quarter" idx="12"/>
          </p:nvPr>
        </p:nvSpPr>
        <p:spPr>
          <a:xfrm>
            <a:off x="685801" y="9544055"/>
            <a:ext cx="473774" cy="347882"/>
          </a:xfrm>
        </p:spPr>
        <p:txBody>
          <a:bodyPr/>
          <a:lstStyle/>
          <a:p>
            <a:fld id="{1E3D5677-3D20-0C46-8497-54D73E689044}" type="slidenum">
              <a:rPr lang="en-US"/>
              <a:pPr/>
              <a:t>‹#›</a:t>
            </a:fld>
            <a:endParaRPr lang="en-US"/>
          </a:p>
        </p:txBody>
      </p:sp>
      <p:pic>
        <p:nvPicPr>
          <p:cNvPr id="12" name="Picture 11">
            <a:extLst>
              <a:ext uri="{FF2B5EF4-FFF2-40B4-BE49-F238E27FC236}">
                <a16:creationId xmlns:a16="http://schemas.microsoft.com/office/drawing/2014/main" id="{9DE89CB0-D89C-4914-8467-F028837DAF9E}"/>
              </a:ext>
            </a:extLst>
          </p:cNvPr>
          <p:cNvPicPr>
            <a:picLocks noChangeAspect="1"/>
          </p:cNvPicPr>
          <p:nvPr userDrawn="1"/>
        </p:nvPicPr>
        <p:blipFill>
          <a:blip r:embed="rId3"/>
          <a:stretch>
            <a:fillRect/>
          </a:stretch>
        </p:blipFill>
        <p:spPr>
          <a:xfrm>
            <a:off x="14715670" y="9537974"/>
            <a:ext cx="3024776" cy="353963"/>
          </a:xfrm>
          <a:prstGeom prst="rect">
            <a:avLst/>
          </a:prstGeom>
        </p:spPr>
      </p:pic>
    </p:spTree>
    <p:extLst>
      <p:ext uri="{BB962C8B-B14F-4D97-AF65-F5344CB8AC3E}">
        <p14:creationId xmlns:p14="http://schemas.microsoft.com/office/powerpoint/2010/main" val="1304876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divider_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786215-4473-419A-8C54-27B74417B8CD}"/>
              </a:ext>
            </a:extLst>
          </p:cNvPr>
          <p:cNvPicPr>
            <a:picLocks noChangeAspect="1"/>
          </p:cNvPicPr>
          <p:nvPr userDrawn="1"/>
        </p:nvPicPr>
        <p:blipFill>
          <a:blip r:embed="rId2"/>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685802" y="2671764"/>
            <a:ext cx="11172827" cy="6248400"/>
          </a:xfrm>
        </p:spPr>
        <p:txBody>
          <a:bodyPr tIns="1234440" bIns="0" anchor="t" anchorCtr="0">
            <a:noAutofit/>
          </a:bodyPr>
          <a:lstStyle>
            <a:lvl1pPr>
              <a:lnSpc>
                <a:spcPct val="100000"/>
              </a:lnSpc>
              <a:defRPr sz="4500" b="1">
                <a:solidFill>
                  <a:schemeClr val="accent1"/>
                </a:solidFill>
              </a:defRPr>
            </a:lvl1pPr>
          </a:lstStyle>
          <a:p>
            <a:r>
              <a:rPr lang="en-US"/>
              <a:t>Click to edit Master title style</a:t>
            </a:r>
          </a:p>
        </p:txBody>
      </p:sp>
      <p:sp>
        <p:nvSpPr>
          <p:cNvPr id="3" name="Date Placeholder 2">
            <a:extLst>
              <a:ext uri="{FF2B5EF4-FFF2-40B4-BE49-F238E27FC236}">
                <a16:creationId xmlns:a16="http://schemas.microsoft.com/office/drawing/2014/main" id="{DB86D402-288D-C74C-A1DC-813E8622780B}"/>
              </a:ext>
            </a:extLst>
          </p:cNvPr>
          <p:cNvSpPr>
            <a:spLocks noGrp="1"/>
          </p:cNvSpPr>
          <p:nvPr>
            <p:ph type="dt" sz="half" idx="10"/>
          </p:nvPr>
        </p:nvSpPr>
        <p:spPr/>
        <p:txBody>
          <a:bodyPr/>
          <a:lstStyle>
            <a:lvl1pPr>
              <a:defRPr>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Date</a:t>
            </a:r>
          </a:p>
        </p:txBody>
      </p:sp>
      <p:sp>
        <p:nvSpPr>
          <p:cNvPr id="4" name="Footer Placeholder 3">
            <a:extLst>
              <a:ext uri="{FF2B5EF4-FFF2-40B4-BE49-F238E27FC236}">
                <a16:creationId xmlns:a16="http://schemas.microsoft.com/office/drawing/2014/main" id="{01670D88-B1D2-874A-9948-7AF05EE7ECFB}"/>
              </a:ext>
            </a:extLst>
          </p:cNvPr>
          <p:cNvSpPr>
            <a:spLocks noGrp="1"/>
          </p:cNvSpPr>
          <p:nvPr>
            <p:ph type="ftr" sz="quarter" idx="11"/>
          </p:nvPr>
        </p:nvSpPr>
        <p:spPr/>
        <p:txBody>
          <a:bodyPr/>
          <a:lstStyle>
            <a:lvl1pPr>
              <a:defRPr>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Presentation Title Here &gt; Insert &gt; Header &amp; Footer</a:t>
            </a:r>
          </a:p>
        </p:txBody>
      </p:sp>
      <p:sp>
        <p:nvSpPr>
          <p:cNvPr id="10" name="Slide Number Placeholder 9">
            <a:extLst>
              <a:ext uri="{FF2B5EF4-FFF2-40B4-BE49-F238E27FC236}">
                <a16:creationId xmlns:a16="http://schemas.microsoft.com/office/drawing/2014/main" id="{20B666BF-B3E4-F54C-940C-09B06310D421}"/>
              </a:ext>
            </a:extLst>
          </p:cNvPr>
          <p:cNvSpPr>
            <a:spLocks noGrp="1"/>
          </p:cNvSpPr>
          <p:nvPr>
            <p:ph type="sldNum" sz="quarter" idx="12"/>
          </p:nvPr>
        </p:nvSpPr>
        <p:spPr/>
        <p:txBody>
          <a:bodyPr/>
          <a:lstStyle>
            <a:lvl1pPr>
              <a:defRPr>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1E3D5677-3D20-0C46-8497-54D73E689044}" type="slidenum">
              <a:rPr lang="en-US" smtClean="0"/>
              <a:pPr/>
              <a:t>‹#›</a:t>
            </a:fld>
            <a:endParaRPr lang="en-US"/>
          </a:p>
        </p:txBody>
      </p:sp>
      <p:pic>
        <p:nvPicPr>
          <p:cNvPr id="9" name="Picture 8">
            <a:extLst>
              <a:ext uri="{FF2B5EF4-FFF2-40B4-BE49-F238E27FC236}">
                <a16:creationId xmlns:a16="http://schemas.microsoft.com/office/drawing/2014/main" id="{5F26E185-02B9-4C54-A181-1B075B383F13}"/>
              </a:ext>
            </a:extLst>
          </p:cNvPr>
          <p:cNvPicPr>
            <a:picLocks noChangeAspect="1"/>
          </p:cNvPicPr>
          <p:nvPr userDrawn="1"/>
        </p:nvPicPr>
        <p:blipFill>
          <a:blip r:embed="rId3"/>
          <a:stretch>
            <a:fillRect/>
          </a:stretch>
        </p:blipFill>
        <p:spPr>
          <a:xfrm>
            <a:off x="14586964" y="9537972"/>
            <a:ext cx="3024764" cy="353961"/>
          </a:xfrm>
          <a:prstGeom prst="rect">
            <a:avLst/>
          </a:prstGeom>
        </p:spPr>
      </p:pic>
    </p:spTree>
    <p:extLst>
      <p:ext uri="{BB962C8B-B14F-4D97-AF65-F5344CB8AC3E}">
        <p14:creationId xmlns:p14="http://schemas.microsoft.com/office/powerpoint/2010/main" val="3555628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1" y="38043"/>
            <a:ext cx="16611602" cy="1460706"/>
          </a:xfrm>
        </p:spPr>
        <p:txBody>
          <a:bodyPr anchor="ctr"/>
          <a:lstStyle/>
          <a:p>
            <a:r>
              <a:rPr lang="en-US"/>
              <a:t>Click to edit Master title style</a:t>
            </a:r>
          </a:p>
        </p:txBody>
      </p:sp>
      <p:sp>
        <p:nvSpPr>
          <p:cNvPr id="3" name="Date Placeholder 2"/>
          <p:cNvSpPr>
            <a:spLocks noGrp="1"/>
          </p:cNvSpPr>
          <p:nvPr>
            <p:ph type="dt" sz="half" idx="10"/>
          </p:nvPr>
        </p:nvSpPr>
        <p:spPr/>
        <p:txBody>
          <a:bodyPr/>
          <a:lstStyle/>
          <a:p>
            <a:fld id="{EE849910-747F-4EF7-B5BE-C9285B070578}" type="datetime1">
              <a:rPr lang="en-US" smtClean="0"/>
              <a:t>3/25/2025</a:t>
            </a:fld>
            <a:endParaRPr lang="en-US"/>
          </a:p>
        </p:txBody>
      </p:sp>
      <p:sp>
        <p:nvSpPr>
          <p:cNvPr id="4" name="Footer Placeholder 3"/>
          <p:cNvSpPr>
            <a:spLocks noGrp="1"/>
          </p:cNvSpPr>
          <p:nvPr>
            <p:ph type="ftr" sz="quarter" idx="11"/>
          </p:nvPr>
        </p:nvSpPr>
        <p:spPr/>
        <p:txBody>
          <a:bodyPr/>
          <a:lstStyle/>
          <a:p>
            <a:r>
              <a:rPr lang="en-US"/>
              <a:t>Confidential and property of Intermountain Health</a:t>
            </a:r>
          </a:p>
        </p:txBody>
      </p:sp>
      <p:sp>
        <p:nvSpPr>
          <p:cNvPr id="5" name="Slide Number Placeholder 4"/>
          <p:cNvSpPr>
            <a:spLocks noGrp="1"/>
          </p:cNvSpPr>
          <p:nvPr>
            <p:ph type="sldNum" sz="quarter" idx="12"/>
          </p:nvPr>
        </p:nvSpPr>
        <p:spPr/>
        <p:txBody>
          <a:bodyPr/>
          <a:lstStyle/>
          <a:p>
            <a:fld id="{57EAB85A-CEDA-4147-BFEE-FE6E6956DCC7}" type="slidenum">
              <a:rPr lang="en-US" smtClean="0"/>
              <a:t>‹#›</a:t>
            </a:fld>
            <a:endParaRPr lang="en-US"/>
          </a:p>
        </p:txBody>
      </p:sp>
    </p:spTree>
    <p:extLst>
      <p:ext uri="{BB962C8B-B14F-4D97-AF65-F5344CB8AC3E}">
        <p14:creationId xmlns:p14="http://schemas.microsoft.com/office/powerpoint/2010/main" val="3233461963"/>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20FF2-0722-701D-C8A3-28783D019B0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920667D-A332-6630-D930-55CD87CB98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E576AF91-8508-2645-C791-D0FDF902F4C8}"/>
              </a:ext>
            </a:extLst>
          </p:cNvPr>
          <p:cNvSpPr>
            <a:spLocks noGrp="1"/>
          </p:cNvSpPr>
          <p:nvPr>
            <p:ph type="dt" sz="half" idx="10"/>
          </p:nvPr>
        </p:nvSpPr>
        <p:spPr/>
        <p:txBody>
          <a:bodyPr/>
          <a:lstStyle/>
          <a:p>
            <a:fld id="{B987E352-09FE-432C-838F-0C14293C6BA7}" type="datetimeFigureOut">
              <a:rPr lang="en-US" smtClean="0"/>
              <a:t>3/25/2025</a:t>
            </a:fld>
            <a:endParaRPr lang="en-US"/>
          </a:p>
        </p:txBody>
      </p:sp>
      <p:sp>
        <p:nvSpPr>
          <p:cNvPr id="5" name="Footer Placeholder 4">
            <a:extLst>
              <a:ext uri="{FF2B5EF4-FFF2-40B4-BE49-F238E27FC236}">
                <a16:creationId xmlns:a16="http://schemas.microsoft.com/office/drawing/2014/main" id="{094700BE-CDEE-DEDC-5E64-042D27301F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A88AC5-385D-E18B-91E8-06DFFEBA3CDE}"/>
              </a:ext>
            </a:extLst>
          </p:cNvPr>
          <p:cNvSpPr>
            <a:spLocks noGrp="1"/>
          </p:cNvSpPr>
          <p:nvPr>
            <p:ph type="sldNum" sz="quarter" idx="12"/>
          </p:nvPr>
        </p:nvSpPr>
        <p:spPr/>
        <p:txBody>
          <a:bodyPr/>
          <a:lstStyle/>
          <a:p>
            <a:fld id="{C9DD22C5-DF04-41A2-9DE4-18856C64852D}" type="slidenum">
              <a:rPr lang="en-US" smtClean="0"/>
              <a:t>‹#›</a:t>
            </a:fld>
            <a:endParaRPr lang="en-US"/>
          </a:p>
        </p:txBody>
      </p:sp>
    </p:spTree>
    <p:extLst>
      <p:ext uri="{BB962C8B-B14F-4D97-AF65-F5344CB8AC3E}">
        <p14:creationId xmlns:p14="http://schemas.microsoft.com/office/powerpoint/2010/main" val="13030956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2855-19AA-98D9-040B-D802810120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7EA258-766C-8B8A-0990-BFC6ED7506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33F8B-1F6D-E8CA-B3C9-80543546FA3A}"/>
              </a:ext>
            </a:extLst>
          </p:cNvPr>
          <p:cNvSpPr>
            <a:spLocks noGrp="1"/>
          </p:cNvSpPr>
          <p:nvPr>
            <p:ph type="dt" sz="half" idx="10"/>
          </p:nvPr>
        </p:nvSpPr>
        <p:spPr/>
        <p:txBody>
          <a:bodyPr/>
          <a:lstStyle/>
          <a:p>
            <a:fld id="{B987E352-09FE-432C-838F-0C14293C6BA7}" type="datetimeFigureOut">
              <a:rPr lang="en-US" smtClean="0"/>
              <a:t>3/25/2025</a:t>
            </a:fld>
            <a:endParaRPr lang="en-US"/>
          </a:p>
        </p:txBody>
      </p:sp>
      <p:sp>
        <p:nvSpPr>
          <p:cNvPr id="5" name="Footer Placeholder 4">
            <a:extLst>
              <a:ext uri="{FF2B5EF4-FFF2-40B4-BE49-F238E27FC236}">
                <a16:creationId xmlns:a16="http://schemas.microsoft.com/office/drawing/2014/main" id="{52E436DD-5B9C-75AB-B7EF-98C24E1F58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3EA88D-EF20-BB0F-D280-8F85D989566A}"/>
              </a:ext>
            </a:extLst>
          </p:cNvPr>
          <p:cNvSpPr>
            <a:spLocks noGrp="1"/>
          </p:cNvSpPr>
          <p:nvPr>
            <p:ph type="sldNum" sz="quarter" idx="12"/>
          </p:nvPr>
        </p:nvSpPr>
        <p:spPr/>
        <p:txBody>
          <a:bodyPr/>
          <a:lstStyle/>
          <a:p>
            <a:fld id="{C9DD22C5-DF04-41A2-9DE4-18856C64852D}" type="slidenum">
              <a:rPr lang="en-US" smtClean="0"/>
              <a:t>‹#›</a:t>
            </a:fld>
            <a:endParaRPr lang="en-US"/>
          </a:p>
        </p:txBody>
      </p:sp>
    </p:spTree>
    <p:extLst>
      <p:ext uri="{BB962C8B-B14F-4D97-AF65-F5344CB8AC3E}">
        <p14:creationId xmlns:p14="http://schemas.microsoft.com/office/powerpoint/2010/main" val="1659549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052B9-DBD4-4A35-6033-70B9F049449E}"/>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755CFBE-CF72-DAED-BBA1-4782AB0D145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7EE79-72D0-4E8F-4051-DFC6FC297B98}"/>
              </a:ext>
            </a:extLst>
          </p:cNvPr>
          <p:cNvSpPr>
            <a:spLocks noGrp="1"/>
          </p:cNvSpPr>
          <p:nvPr>
            <p:ph type="dt" sz="half" idx="10"/>
          </p:nvPr>
        </p:nvSpPr>
        <p:spPr/>
        <p:txBody>
          <a:bodyPr/>
          <a:lstStyle/>
          <a:p>
            <a:fld id="{B987E352-09FE-432C-838F-0C14293C6BA7}" type="datetimeFigureOut">
              <a:rPr lang="en-US" smtClean="0"/>
              <a:t>3/25/2025</a:t>
            </a:fld>
            <a:endParaRPr lang="en-US"/>
          </a:p>
        </p:txBody>
      </p:sp>
      <p:sp>
        <p:nvSpPr>
          <p:cNvPr id="5" name="Footer Placeholder 4">
            <a:extLst>
              <a:ext uri="{FF2B5EF4-FFF2-40B4-BE49-F238E27FC236}">
                <a16:creationId xmlns:a16="http://schemas.microsoft.com/office/drawing/2014/main" id="{E4851C48-21DA-5986-F203-FA96C93403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E2D56A-15B2-9BEA-1F63-899FA769BE78}"/>
              </a:ext>
            </a:extLst>
          </p:cNvPr>
          <p:cNvSpPr>
            <a:spLocks noGrp="1"/>
          </p:cNvSpPr>
          <p:nvPr>
            <p:ph type="sldNum" sz="quarter" idx="12"/>
          </p:nvPr>
        </p:nvSpPr>
        <p:spPr/>
        <p:txBody>
          <a:bodyPr/>
          <a:lstStyle/>
          <a:p>
            <a:fld id="{C9DD22C5-DF04-41A2-9DE4-18856C64852D}" type="slidenum">
              <a:rPr lang="en-US" smtClean="0"/>
              <a:t>‹#›</a:t>
            </a:fld>
            <a:endParaRPr lang="en-US"/>
          </a:p>
        </p:txBody>
      </p:sp>
    </p:spTree>
    <p:extLst>
      <p:ext uri="{BB962C8B-B14F-4D97-AF65-F5344CB8AC3E}">
        <p14:creationId xmlns:p14="http://schemas.microsoft.com/office/powerpoint/2010/main" val="3168028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76372-28BF-D35E-6E0F-1AD3A3F692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AD7AC4-E1C5-A3B1-8875-0B3576459BE3}"/>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D2BE1-0F65-5F9B-CD70-EF706C7D6DA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A95F15-5253-2D81-912B-D719AB2A2495}"/>
              </a:ext>
            </a:extLst>
          </p:cNvPr>
          <p:cNvSpPr>
            <a:spLocks noGrp="1"/>
          </p:cNvSpPr>
          <p:nvPr>
            <p:ph type="dt" sz="half" idx="10"/>
          </p:nvPr>
        </p:nvSpPr>
        <p:spPr/>
        <p:txBody>
          <a:bodyPr/>
          <a:lstStyle/>
          <a:p>
            <a:fld id="{B987E352-09FE-432C-838F-0C14293C6BA7}" type="datetimeFigureOut">
              <a:rPr lang="en-US" smtClean="0"/>
              <a:t>3/25/2025</a:t>
            </a:fld>
            <a:endParaRPr lang="en-US"/>
          </a:p>
        </p:txBody>
      </p:sp>
      <p:sp>
        <p:nvSpPr>
          <p:cNvPr id="6" name="Footer Placeholder 5">
            <a:extLst>
              <a:ext uri="{FF2B5EF4-FFF2-40B4-BE49-F238E27FC236}">
                <a16:creationId xmlns:a16="http://schemas.microsoft.com/office/drawing/2014/main" id="{18553ECA-4D26-B522-29F4-AA0E68CDD2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8EF890-8381-6FE3-9640-6675FB9CCED5}"/>
              </a:ext>
            </a:extLst>
          </p:cNvPr>
          <p:cNvSpPr>
            <a:spLocks noGrp="1"/>
          </p:cNvSpPr>
          <p:nvPr>
            <p:ph type="sldNum" sz="quarter" idx="12"/>
          </p:nvPr>
        </p:nvSpPr>
        <p:spPr/>
        <p:txBody>
          <a:bodyPr/>
          <a:lstStyle/>
          <a:p>
            <a:fld id="{C9DD22C5-DF04-41A2-9DE4-18856C64852D}" type="slidenum">
              <a:rPr lang="en-US" smtClean="0"/>
              <a:t>‹#›</a:t>
            </a:fld>
            <a:endParaRPr lang="en-US"/>
          </a:p>
        </p:txBody>
      </p:sp>
    </p:spTree>
    <p:extLst>
      <p:ext uri="{BB962C8B-B14F-4D97-AF65-F5344CB8AC3E}">
        <p14:creationId xmlns:p14="http://schemas.microsoft.com/office/powerpoint/2010/main" val="25805254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FAB-2AF1-D3B7-0C7A-8C9FD0013E9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9EF143-F08B-3B41-F10C-9D82200B70A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F18F255-D4D0-D25E-EB13-5F5E7BF5F9CA}"/>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F17DFB-255C-E4D9-EB1C-B95DE43DA64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270A867-127F-FC80-3BFB-FF9765D3D983}"/>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074D35-8688-BFF0-86E2-D7D44E63E090}"/>
              </a:ext>
            </a:extLst>
          </p:cNvPr>
          <p:cNvSpPr>
            <a:spLocks noGrp="1"/>
          </p:cNvSpPr>
          <p:nvPr>
            <p:ph type="dt" sz="half" idx="10"/>
          </p:nvPr>
        </p:nvSpPr>
        <p:spPr/>
        <p:txBody>
          <a:bodyPr/>
          <a:lstStyle/>
          <a:p>
            <a:fld id="{B987E352-09FE-432C-838F-0C14293C6BA7}" type="datetimeFigureOut">
              <a:rPr lang="en-US" smtClean="0"/>
              <a:t>3/25/2025</a:t>
            </a:fld>
            <a:endParaRPr lang="en-US"/>
          </a:p>
        </p:txBody>
      </p:sp>
      <p:sp>
        <p:nvSpPr>
          <p:cNvPr id="8" name="Footer Placeholder 7">
            <a:extLst>
              <a:ext uri="{FF2B5EF4-FFF2-40B4-BE49-F238E27FC236}">
                <a16:creationId xmlns:a16="http://schemas.microsoft.com/office/drawing/2014/main" id="{9723D1C3-5693-9844-6BFB-6B3971B518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5A3D91-E95F-F36F-3E48-FCF357DFC69E}"/>
              </a:ext>
            </a:extLst>
          </p:cNvPr>
          <p:cNvSpPr>
            <a:spLocks noGrp="1"/>
          </p:cNvSpPr>
          <p:nvPr>
            <p:ph type="sldNum" sz="quarter" idx="12"/>
          </p:nvPr>
        </p:nvSpPr>
        <p:spPr/>
        <p:txBody>
          <a:bodyPr/>
          <a:lstStyle/>
          <a:p>
            <a:fld id="{C9DD22C5-DF04-41A2-9DE4-18856C64852D}" type="slidenum">
              <a:rPr lang="en-US" smtClean="0"/>
              <a:t>‹#›</a:t>
            </a:fld>
            <a:endParaRPr lang="en-US"/>
          </a:p>
        </p:txBody>
      </p:sp>
    </p:spTree>
    <p:extLst>
      <p:ext uri="{BB962C8B-B14F-4D97-AF65-F5344CB8AC3E}">
        <p14:creationId xmlns:p14="http://schemas.microsoft.com/office/powerpoint/2010/main" val="3951692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DAFF-93CD-0A65-8D0F-C63051A959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A9D8E0-A042-ED5E-58DC-2B864CD54019}"/>
              </a:ext>
            </a:extLst>
          </p:cNvPr>
          <p:cNvSpPr>
            <a:spLocks noGrp="1"/>
          </p:cNvSpPr>
          <p:nvPr>
            <p:ph type="dt" sz="half" idx="10"/>
          </p:nvPr>
        </p:nvSpPr>
        <p:spPr/>
        <p:txBody>
          <a:bodyPr/>
          <a:lstStyle/>
          <a:p>
            <a:fld id="{B987E352-09FE-432C-838F-0C14293C6BA7}" type="datetimeFigureOut">
              <a:rPr lang="en-US" smtClean="0"/>
              <a:t>3/25/2025</a:t>
            </a:fld>
            <a:endParaRPr lang="en-US"/>
          </a:p>
        </p:txBody>
      </p:sp>
      <p:sp>
        <p:nvSpPr>
          <p:cNvPr id="4" name="Footer Placeholder 3">
            <a:extLst>
              <a:ext uri="{FF2B5EF4-FFF2-40B4-BE49-F238E27FC236}">
                <a16:creationId xmlns:a16="http://schemas.microsoft.com/office/drawing/2014/main" id="{4AC0B7F2-6EF3-F2EF-0130-786597E443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82DD92-CD20-2559-8339-B55F54845BF3}"/>
              </a:ext>
            </a:extLst>
          </p:cNvPr>
          <p:cNvSpPr>
            <a:spLocks noGrp="1"/>
          </p:cNvSpPr>
          <p:nvPr>
            <p:ph type="sldNum" sz="quarter" idx="12"/>
          </p:nvPr>
        </p:nvSpPr>
        <p:spPr/>
        <p:txBody>
          <a:bodyPr/>
          <a:lstStyle/>
          <a:p>
            <a:fld id="{C9DD22C5-DF04-41A2-9DE4-18856C64852D}" type="slidenum">
              <a:rPr lang="en-US" smtClean="0"/>
              <a:t>‹#›</a:t>
            </a:fld>
            <a:endParaRPr lang="en-US"/>
          </a:p>
        </p:txBody>
      </p:sp>
    </p:spTree>
    <p:extLst>
      <p:ext uri="{BB962C8B-B14F-4D97-AF65-F5344CB8AC3E}">
        <p14:creationId xmlns:p14="http://schemas.microsoft.com/office/powerpoint/2010/main" val="261993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38652-C756-425A-AE44-8B9F726F9E90}"/>
              </a:ext>
            </a:extLst>
          </p:cNvPr>
          <p:cNvSpPr>
            <a:spLocks noGrp="1"/>
          </p:cNvSpPr>
          <p:nvPr>
            <p:ph type="dt" sz="half" idx="10"/>
          </p:nvPr>
        </p:nvSpPr>
        <p:spPr/>
        <p:txBody>
          <a:bodyPr/>
          <a:lstStyle/>
          <a:p>
            <a:fld id="{B987E352-09FE-432C-838F-0C14293C6BA7}" type="datetimeFigureOut">
              <a:rPr lang="en-US" smtClean="0"/>
              <a:t>3/25/2025</a:t>
            </a:fld>
            <a:endParaRPr lang="en-US"/>
          </a:p>
        </p:txBody>
      </p:sp>
      <p:sp>
        <p:nvSpPr>
          <p:cNvPr id="3" name="Footer Placeholder 2">
            <a:extLst>
              <a:ext uri="{FF2B5EF4-FFF2-40B4-BE49-F238E27FC236}">
                <a16:creationId xmlns:a16="http://schemas.microsoft.com/office/drawing/2014/main" id="{ECB5476E-8FD8-4F88-A898-9DBE859522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53091F-D0EF-3811-CD90-7A017EE46925}"/>
              </a:ext>
            </a:extLst>
          </p:cNvPr>
          <p:cNvSpPr>
            <a:spLocks noGrp="1"/>
          </p:cNvSpPr>
          <p:nvPr>
            <p:ph type="sldNum" sz="quarter" idx="12"/>
          </p:nvPr>
        </p:nvSpPr>
        <p:spPr/>
        <p:txBody>
          <a:bodyPr/>
          <a:lstStyle/>
          <a:p>
            <a:fld id="{C9DD22C5-DF04-41A2-9DE4-18856C64852D}" type="slidenum">
              <a:rPr lang="en-US" smtClean="0"/>
              <a:t>‹#›</a:t>
            </a:fld>
            <a:endParaRPr lang="en-US"/>
          </a:p>
        </p:txBody>
      </p:sp>
    </p:spTree>
    <p:extLst>
      <p:ext uri="{BB962C8B-B14F-4D97-AF65-F5344CB8AC3E}">
        <p14:creationId xmlns:p14="http://schemas.microsoft.com/office/powerpoint/2010/main" val="16864998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FE81D-CDCC-B2D2-3C45-B5998A4C795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60DDC8-126F-FA1F-FA64-03DE2656292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103540-8B77-9041-1EEF-601F7297D39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9C050DE-30B8-2DDA-66A3-E021E4073656}"/>
              </a:ext>
            </a:extLst>
          </p:cNvPr>
          <p:cNvSpPr>
            <a:spLocks noGrp="1"/>
          </p:cNvSpPr>
          <p:nvPr>
            <p:ph type="dt" sz="half" idx="10"/>
          </p:nvPr>
        </p:nvSpPr>
        <p:spPr/>
        <p:txBody>
          <a:bodyPr/>
          <a:lstStyle/>
          <a:p>
            <a:fld id="{B987E352-09FE-432C-838F-0C14293C6BA7}" type="datetimeFigureOut">
              <a:rPr lang="en-US" smtClean="0"/>
              <a:t>3/25/2025</a:t>
            </a:fld>
            <a:endParaRPr lang="en-US"/>
          </a:p>
        </p:txBody>
      </p:sp>
      <p:sp>
        <p:nvSpPr>
          <p:cNvPr id="6" name="Footer Placeholder 5">
            <a:extLst>
              <a:ext uri="{FF2B5EF4-FFF2-40B4-BE49-F238E27FC236}">
                <a16:creationId xmlns:a16="http://schemas.microsoft.com/office/drawing/2014/main" id="{FEC5392F-8BAF-C3FB-C01C-3E39459F3A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08B41A-1F5F-A406-BFA3-84FADA4E290F}"/>
              </a:ext>
            </a:extLst>
          </p:cNvPr>
          <p:cNvSpPr>
            <a:spLocks noGrp="1"/>
          </p:cNvSpPr>
          <p:nvPr>
            <p:ph type="sldNum" sz="quarter" idx="12"/>
          </p:nvPr>
        </p:nvSpPr>
        <p:spPr/>
        <p:txBody>
          <a:bodyPr/>
          <a:lstStyle/>
          <a:p>
            <a:fld id="{C9DD22C5-DF04-41A2-9DE4-18856C64852D}" type="slidenum">
              <a:rPr lang="en-US" smtClean="0"/>
              <a:t>‹#›</a:t>
            </a:fld>
            <a:endParaRPr lang="en-US"/>
          </a:p>
        </p:txBody>
      </p:sp>
    </p:spTree>
    <p:extLst>
      <p:ext uri="{BB962C8B-B14F-4D97-AF65-F5344CB8AC3E}">
        <p14:creationId xmlns:p14="http://schemas.microsoft.com/office/powerpoint/2010/main" val="18868360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DB216-AFA9-7DDD-19E0-AF47F89A595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A2F5997-FBC1-B986-A784-A962AA2F7F6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1FE356E-0589-D08A-04BF-00B6445E786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979E72-5AED-691F-72FA-A2BE0FF28F96}"/>
              </a:ext>
            </a:extLst>
          </p:cNvPr>
          <p:cNvSpPr>
            <a:spLocks noGrp="1"/>
          </p:cNvSpPr>
          <p:nvPr>
            <p:ph type="dt" sz="half" idx="10"/>
          </p:nvPr>
        </p:nvSpPr>
        <p:spPr/>
        <p:txBody>
          <a:bodyPr/>
          <a:lstStyle/>
          <a:p>
            <a:fld id="{B987E352-09FE-432C-838F-0C14293C6BA7}" type="datetimeFigureOut">
              <a:rPr lang="en-US" smtClean="0"/>
              <a:t>3/25/2025</a:t>
            </a:fld>
            <a:endParaRPr lang="en-US"/>
          </a:p>
        </p:txBody>
      </p:sp>
      <p:sp>
        <p:nvSpPr>
          <p:cNvPr id="6" name="Footer Placeholder 5">
            <a:extLst>
              <a:ext uri="{FF2B5EF4-FFF2-40B4-BE49-F238E27FC236}">
                <a16:creationId xmlns:a16="http://schemas.microsoft.com/office/drawing/2014/main" id="{3E749BBE-A745-3D27-15D6-9A6918EFF3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355C87-A214-5F74-AD5C-F20B0DB10DEC}"/>
              </a:ext>
            </a:extLst>
          </p:cNvPr>
          <p:cNvSpPr>
            <a:spLocks noGrp="1"/>
          </p:cNvSpPr>
          <p:nvPr>
            <p:ph type="sldNum" sz="quarter" idx="12"/>
          </p:nvPr>
        </p:nvSpPr>
        <p:spPr/>
        <p:txBody>
          <a:bodyPr/>
          <a:lstStyle/>
          <a:p>
            <a:fld id="{C9DD22C5-DF04-41A2-9DE4-18856C64852D}" type="slidenum">
              <a:rPr lang="en-US" smtClean="0"/>
              <a:t>‹#›</a:t>
            </a:fld>
            <a:endParaRPr lang="en-US"/>
          </a:p>
        </p:txBody>
      </p:sp>
    </p:spTree>
    <p:extLst>
      <p:ext uri="{BB962C8B-B14F-4D97-AF65-F5344CB8AC3E}">
        <p14:creationId xmlns:p14="http://schemas.microsoft.com/office/powerpoint/2010/main" val="18181771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4FD39-F29D-A2F8-8B34-26661970D3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C9FB22-5283-6ADD-4CFB-F3F192CF1D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0BAD76-B463-BF0C-FF41-46CE988C41E2}"/>
              </a:ext>
            </a:extLst>
          </p:cNvPr>
          <p:cNvSpPr>
            <a:spLocks noGrp="1"/>
          </p:cNvSpPr>
          <p:nvPr>
            <p:ph type="dt" sz="half" idx="10"/>
          </p:nvPr>
        </p:nvSpPr>
        <p:spPr/>
        <p:txBody>
          <a:bodyPr/>
          <a:lstStyle/>
          <a:p>
            <a:fld id="{B987E352-09FE-432C-838F-0C14293C6BA7}" type="datetimeFigureOut">
              <a:rPr lang="en-US" smtClean="0"/>
              <a:t>3/25/2025</a:t>
            </a:fld>
            <a:endParaRPr lang="en-US"/>
          </a:p>
        </p:txBody>
      </p:sp>
      <p:sp>
        <p:nvSpPr>
          <p:cNvPr id="5" name="Footer Placeholder 4">
            <a:extLst>
              <a:ext uri="{FF2B5EF4-FFF2-40B4-BE49-F238E27FC236}">
                <a16:creationId xmlns:a16="http://schemas.microsoft.com/office/drawing/2014/main" id="{894ACA51-23CF-C31A-4512-D42C002F9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59D36B-02A4-F0C4-B70B-DD32D7E48577}"/>
              </a:ext>
            </a:extLst>
          </p:cNvPr>
          <p:cNvSpPr>
            <a:spLocks noGrp="1"/>
          </p:cNvSpPr>
          <p:nvPr>
            <p:ph type="sldNum" sz="quarter" idx="12"/>
          </p:nvPr>
        </p:nvSpPr>
        <p:spPr/>
        <p:txBody>
          <a:bodyPr/>
          <a:lstStyle/>
          <a:p>
            <a:fld id="{C9DD22C5-DF04-41A2-9DE4-18856C64852D}" type="slidenum">
              <a:rPr lang="en-US" smtClean="0"/>
              <a:t>‹#›</a:t>
            </a:fld>
            <a:endParaRPr lang="en-US"/>
          </a:p>
        </p:txBody>
      </p:sp>
    </p:spTree>
    <p:extLst>
      <p:ext uri="{BB962C8B-B14F-4D97-AF65-F5344CB8AC3E}">
        <p14:creationId xmlns:p14="http://schemas.microsoft.com/office/powerpoint/2010/main" val="1991139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4653EE-DAD2-97DA-C76C-81F883AE635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D6B867-C944-A91E-5047-64FAF06A672A}"/>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F8824-4229-E785-9235-338218EFA5DC}"/>
              </a:ext>
            </a:extLst>
          </p:cNvPr>
          <p:cNvSpPr>
            <a:spLocks noGrp="1"/>
          </p:cNvSpPr>
          <p:nvPr>
            <p:ph type="dt" sz="half" idx="10"/>
          </p:nvPr>
        </p:nvSpPr>
        <p:spPr/>
        <p:txBody>
          <a:bodyPr/>
          <a:lstStyle/>
          <a:p>
            <a:fld id="{B987E352-09FE-432C-838F-0C14293C6BA7}" type="datetimeFigureOut">
              <a:rPr lang="en-US" smtClean="0"/>
              <a:t>3/25/2025</a:t>
            </a:fld>
            <a:endParaRPr lang="en-US"/>
          </a:p>
        </p:txBody>
      </p:sp>
      <p:sp>
        <p:nvSpPr>
          <p:cNvPr id="5" name="Footer Placeholder 4">
            <a:extLst>
              <a:ext uri="{FF2B5EF4-FFF2-40B4-BE49-F238E27FC236}">
                <a16:creationId xmlns:a16="http://schemas.microsoft.com/office/drawing/2014/main" id="{11A4B1E9-7000-D0E6-737E-CA8C252F05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0B7347-450B-4163-E1F1-0D752C6AA160}"/>
              </a:ext>
            </a:extLst>
          </p:cNvPr>
          <p:cNvSpPr>
            <a:spLocks noGrp="1"/>
          </p:cNvSpPr>
          <p:nvPr>
            <p:ph type="sldNum" sz="quarter" idx="12"/>
          </p:nvPr>
        </p:nvSpPr>
        <p:spPr/>
        <p:txBody>
          <a:bodyPr/>
          <a:lstStyle/>
          <a:p>
            <a:fld id="{C9DD22C5-DF04-41A2-9DE4-18856C64852D}" type="slidenum">
              <a:rPr lang="en-US" smtClean="0"/>
              <a:t>‹#›</a:t>
            </a:fld>
            <a:endParaRPr lang="en-US"/>
          </a:p>
        </p:txBody>
      </p:sp>
    </p:spTree>
    <p:extLst>
      <p:ext uri="{BB962C8B-B14F-4D97-AF65-F5344CB8AC3E}">
        <p14:creationId xmlns:p14="http://schemas.microsoft.com/office/powerpoint/2010/main" val="978431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_headline_only">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677C3E9-2991-5647-BC4E-2074082BEDE5}"/>
              </a:ext>
            </a:extLst>
          </p:cNvPr>
          <p:cNvPicPr>
            <a:picLocks noChangeAspect="1"/>
          </p:cNvPicPr>
          <p:nvPr userDrawn="1"/>
        </p:nvPicPr>
        <p:blipFill>
          <a:blip r:embed="rId2"/>
          <a:srcRect/>
          <a:stretch/>
        </p:blipFill>
        <p:spPr>
          <a:xfrm>
            <a:off x="0" y="1"/>
            <a:ext cx="18288000" cy="10276283"/>
          </a:xfrm>
          <a:prstGeom prst="rect">
            <a:avLst/>
          </a:prstGeom>
        </p:spPr>
      </p:pic>
      <p:sp>
        <p:nvSpPr>
          <p:cNvPr id="3" name="Date Placeholder 2">
            <a:extLst>
              <a:ext uri="{FF2B5EF4-FFF2-40B4-BE49-F238E27FC236}">
                <a16:creationId xmlns:a16="http://schemas.microsoft.com/office/drawing/2014/main" id="{D3658D06-2FEA-3944-B0CD-9B388AABF5D9}"/>
              </a:ext>
            </a:extLst>
          </p:cNvPr>
          <p:cNvSpPr>
            <a:spLocks noGrp="1"/>
          </p:cNvSpPr>
          <p:nvPr>
            <p:ph type="dt" sz="half" idx="10"/>
          </p:nvPr>
        </p:nvSpPr>
        <p:spPr/>
        <p:txBody>
          <a:bodyPr/>
          <a:lstStyle/>
          <a:p>
            <a:pPr lvl="8"/>
            <a:r>
              <a:rPr lang="en-US"/>
              <a:t>Date</a:t>
            </a:r>
          </a:p>
        </p:txBody>
      </p:sp>
      <p:sp>
        <p:nvSpPr>
          <p:cNvPr id="4" name="Footer Placeholder 3">
            <a:extLst>
              <a:ext uri="{FF2B5EF4-FFF2-40B4-BE49-F238E27FC236}">
                <a16:creationId xmlns:a16="http://schemas.microsoft.com/office/drawing/2014/main" id="{727180B0-63B5-D64F-AFC9-312A31063989}"/>
              </a:ext>
            </a:extLst>
          </p:cNvPr>
          <p:cNvSpPr>
            <a:spLocks noGrp="1"/>
          </p:cNvSpPr>
          <p:nvPr>
            <p:ph type="ftr" sz="quarter" idx="11"/>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54AE81AA-2929-3B4F-837F-9F7345F8C991}"/>
              </a:ext>
            </a:extLst>
          </p:cNvPr>
          <p:cNvSpPr>
            <a:spLocks noGrp="1"/>
          </p:cNvSpPr>
          <p:nvPr>
            <p:ph type="sldNum" sz="quarter" idx="12"/>
          </p:nvPr>
        </p:nvSpPr>
        <p:spPr/>
        <p:txBody>
          <a:bodyPr/>
          <a:lstStyle/>
          <a:p>
            <a:fld id="{1E3D5677-3D20-0C46-8497-54D73E689044}" type="slidenum">
              <a:rPr lang="en-US"/>
              <a:pPr/>
              <a:t>‹#›</a:t>
            </a:fld>
            <a:endParaRPr lang="en-US"/>
          </a:p>
        </p:txBody>
      </p:sp>
      <p:sp>
        <p:nvSpPr>
          <p:cNvPr id="6" name="Title 5">
            <a:extLst>
              <a:ext uri="{FF2B5EF4-FFF2-40B4-BE49-F238E27FC236}">
                <a16:creationId xmlns:a16="http://schemas.microsoft.com/office/drawing/2014/main" id="{7CC00148-186B-7045-87AC-56C5CD0D5B9D}"/>
              </a:ext>
            </a:extLst>
          </p:cNvPr>
          <p:cNvSpPr>
            <a:spLocks noGrp="1"/>
          </p:cNvSpPr>
          <p:nvPr>
            <p:ph type="title"/>
          </p:nvPr>
        </p:nvSpPr>
        <p:spPr/>
        <p:txBody>
          <a:bodyPr>
            <a:noAutofit/>
          </a:bodyPr>
          <a:lstStyle/>
          <a:p>
            <a:r>
              <a:rPr lang="en-US"/>
              <a:t>Click to edit Master title style</a:t>
            </a:r>
          </a:p>
        </p:txBody>
      </p:sp>
      <p:pic>
        <p:nvPicPr>
          <p:cNvPr id="8" name="Picture 7">
            <a:extLst>
              <a:ext uri="{FF2B5EF4-FFF2-40B4-BE49-F238E27FC236}">
                <a16:creationId xmlns:a16="http://schemas.microsoft.com/office/drawing/2014/main" id="{C4F40EF3-0F8F-4208-BBFA-D445B3293830}"/>
              </a:ext>
            </a:extLst>
          </p:cNvPr>
          <p:cNvPicPr>
            <a:picLocks noChangeAspect="1"/>
          </p:cNvPicPr>
          <p:nvPr userDrawn="1"/>
        </p:nvPicPr>
        <p:blipFill>
          <a:blip r:embed="rId3"/>
          <a:stretch>
            <a:fillRect/>
          </a:stretch>
        </p:blipFill>
        <p:spPr>
          <a:xfrm>
            <a:off x="14715668" y="9537971"/>
            <a:ext cx="3024776" cy="353963"/>
          </a:xfrm>
          <a:prstGeom prst="rect">
            <a:avLst/>
          </a:prstGeom>
        </p:spPr>
      </p:pic>
    </p:spTree>
    <p:extLst>
      <p:ext uri="{BB962C8B-B14F-4D97-AF65-F5344CB8AC3E}">
        <p14:creationId xmlns:p14="http://schemas.microsoft.com/office/powerpoint/2010/main" val="908687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4.jpeg"/><Relationship Id="rId5" Type="http://schemas.openxmlformats.org/officeDocument/2006/relationships/slideLayout" Target="../slideLayouts/slideLayout29.xml"/><Relationship Id="rId10"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0AA111-80B9-B888-27CF-41860A46ECE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EBB22C-AD47-D48B-6C2B-6F0E13100F9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79EB5-D810-A7AB-32AD-4BBFFA2D7E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4C7AC9A-53A9-4CD6-B03E-7CB2EEC7E7E1}" type="datetimeFigureOut">
              <a:rPr lang="en-US" smtClean="0"/>
              <a:t>3/25/2025</a:t>
            </a:fld>
            <a:endParaRPr lang="en-US"/>
          </a:p>
        </p:txBody>
      </p:sp>
      <p:sp>
        <p:nvSpPr>
          <p:cNvPr id="5" name="Footer Placeholder 4">
            <a:extLst>
              <a:ext uri="{FF2B5EF4-FFF2-40B4-BE49-F238E27FC236}">
                <a16:creationId xmlns:a16="http://schemas.microsoft.com/office/drawing/2014/main" id="{00D281BF-8408-19A1-6432-3CBA1AB4670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587272-89EB-DE1A-E31A-10FA2AE35DDB}"/>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EA43994-14C0-4EB6-9541-CB5ED02242D4}" type="slidenum">
              <a:rPr lang="en-US" smtClean="0"/>
              <a:t>‹#›</a:t>
            </a:fld>
            <a:endParaRPr lang="en-US"/>
          </a:p>
        </p:txBody>
      </p:sp>
    </p:spTree>
    <p:extLst>
      <p:ext uri="{BB962C8B-B14F-4D97-AF65-F5344CB8AC3E}">
        <p14:creationId xmlns:p14="http://schemas.microsoft.com/office/powerpoint/2010/main" val="40222417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28601"/>
            <a:ext cx="17068800" cy="1194860"/>
          </a:xfrm>
          <a:prstGeom prst="rect">
            <a:avLst/>
          </a:prstGeom>
        </p:spPr>
        <p:txBody>
          <a:bodyPr vert="horz" lIns="91440" tIns="45720" rIns="91440" bIns="45720" rtlCol="0" anchor="ctr">
            <a:normAutofit/>
          </a:bodyPr>
          <a:lstStyle/>
          <a:p>
            <a:r>
              <a:rPr lang="en-US" sz="4800" b="1">
                <a:solidFill>
                  <a:srgbClr val="FF6600"/>
                </a:solidFill>
              </a:rPr>
              <a:t>SSM Health</a:t>
            </a:r>
          </a:p>
        </p:txBody>
      </p:sp>
      <p:sp>
        <p:nvSpPr>
          <p:cNvPr id="3" name="Text Placeholder 2"/>
          <p:cNvSpPr>
            <a:spLocks noGrp="1"/>
          </p:cNvSpPr>
          <p:nvPr>
            <p:ph type="body" idx="1"/>
          </p:nvPr>
        </p:nvSpPr>
        <p:spPr>
          <a:xfrm>
            <a:off x="914400" y="1485900"/>
            <a:ext cx="17068800" cy="8001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3411200" y="9715502"/>
            <a:ext cx="4267200" cy="547688"/>
          </a:xfrm>
          <a:prstGeom prst="rect">
            <a:avLst/>
          </a:prstGeom>
        </p:spPr>
        <p:txBody>
          <a:bodyPr vert="horz" lIns="91440" tIns="45720" rIns="91440" bIns="45720" rtlCol="0" anchor="ctr"/>
          <a:lstStyle>
            <a:lvl1pPr algn="r">
              <a:defRPr sz="1800">
                <a:solidFill>
                  <a:schemeClr val="bg1"/>
                </a:solidFill>
              </a:defRPr>
            </a:lvl1pPr>
          </a:lstStyle>
          <a:p>
            <a:fld id="{DC3A0FE3-2AEB-479A-B783-BF858B1B727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0749106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hf hdr="0" ftr="0" dt="0"/>
  <p:txStyles>
    <p:titleStyle>
      <a:lvl1pPr marL="0" indent="0" algn="ctr" defTabSz="1371600" rtl="0" eaLnBrk="1" latinLnBrk="0" hangingPunct="1">
        <a:spcBef>
          <a:spcPct val="0"/>
        </a:spcBef>
        <a:buFontTx/>
        <a:buNone/>
        <a:defRPr sz="6000" b="0" u="none"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rgbClr val="233947"/>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rgbClr val="233947"/>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rgbClr val="233947"/>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rgbClr val="233947"/>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rgbClr val="233947"/>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A8347D-329A-96E7-C1CB-67E18133047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AC2653-827F-1719-F036-6A60BE0D4C8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EDB57-25DC-3DCE-A542-4F9CBCC6B17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987E352-09FE-432C-838F-0C14293C6BA7}" type="datetimeFigureOut">
              <a:rPr lang="en-US" smtClean="0"/>
              <a:t>3/25/2025</a:t>
            </a:fld>
            <a:endParaRPr lang="en-US"/>
          </a:p>
        </p:txBody>
      </p:sp>
      <p:sp>
        <p:nvSpPr>
          <p:cNvPr id="5" name="Footer Placeholder 4">
            <a:extLst>
              <a:ext uri="{FF2B5EF4-FFF2-40B4-BE49-F238E27FC236}">
                <a16:creationId xmlns:a16="http://schemas.microsoft.com/office/drawing/2014/main" id="{0CA73870-4547-6229-432E-1EADC4FE2DF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A70CCA-5BD7-EABF-CDD0-8A59832D816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9DD22C5-DF04-41A2-9DE4-18856C64852D}" type="slidenum">
              <a:rPr lang="en-US" smtClean="0"/>
              <a:t>‹#›</a:t>
            </a:fld>
            <a:endParaRPr lang="en-US"/>
          </a:p>
        </p:txBody>
      </p:sp>
    </p:spTree>
    <p:extLst>
      <p:ext uri="{BB962C8B-B14F-4D97-AF65-F5344CB8AC3E}">
        <p14:creationId xmlns:p14="http://schemas.microsoft.com/office/powerpoint/2010/main" val="15721510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41.jpg"/></Relationships>
</file>

<file path=ppt/slides/_rels/slide3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2.sv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1.png"/><Relationship Id="rId7" Type="http://schemas.openxmlformats.org/officeDocument/2006/relationships/diagramQuickStyle" Target="../diagrams/quickStyle1.xml"/><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2.svg"/><Relationship Id="rId9" Type="http://schemas.microsoft.com/office/2007/relationships/diagramDrawing" Target="../diagrams/drawing1.xml"/></Relationships>
</file>

<file path=ppt/slides/_rels/slide4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2.sv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6.svg"/><Relationship Id="rId7" Type="http://schemas.openxmlformats.org/officeDocument/2006/relationships/diagramColors" Target="../diagrams/colors2.xml"/><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2.svg"/><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6.svg"/><Relationship Id="rId7" Type="http://schemas.openxmlformats.org/officeDocument/2006/relationships/diagramColors" Target="../diagrams/colors3.xml"/><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5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2.svg"/><Relationship Id="rId4" Type="http://schemas.openxmlformats.org/officeDocument/2006/relationships/image" Target="../media/image11.png"/></Relationships>
</file>

<file path=ppt/slides/_rels/slide5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5.png"/><Relationship Id="rId1" Type="http://schemas.openxmlformats.org/officeDocument/2006/relationships/slideLayout" Target="../slideLayouts/slideLayout15.xml"/><Relationship Id="rId5" Type="http://schemas.openxmlformats.org/officeDocument/2006/relationships/image" Target="../media/image67.png"/><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2.svg"/><Relationship Id="rId4" Type="http://schemas.openxmlformats.org/officeDocument/2006/relationships/image" Target="../media/image11.png"/></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jpeg"/></Relationships>
</file>

<file path=ppt/slides/_rels/slide7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7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2.svg"/><Relationship Id="rId4" Type="http://schemas.openxmlformats.org/officeDocument/2006/relationships/image" Target="../media/image11.png"/></Relationships>
</file>

<file path=ppt/slides/_rels/slide78.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5.png"/><Relationship Id="rId1" Type="http://schemas.openxmlformats.org/officeDocument/2006/relationships/slideLayout" Target="../slideLayouts/slideLayout20.xml"/><Relationship Id="rId4" Type="http://schemas.openxmlformats.org/officeDocument/2006/relationships/image" Target="../media/image87.png"/></Relationships>
</file>

<file path=ppt/slides/_rels/slide79.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5.png"/><Relationship Id="rId1" Type="http://schemas.openxmlformats.org/officeDocument/2006/relationships/slideLayout" Target="../slideLayouts/slideLayout20.xml"/><Relationship Id="rId4" Type="http://schemas.openxmlformats.org/officeDocument/2006/relationships/image" Target="../media/image88.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5.png"/><Relationship Id="rId1" Type="http://schemas.openxmlformats.org/officeDocument/2006/relationships/slideLayout" Target="../slideLayouts/slideLayout20.xml"/><Relationship Id="rId4" Type="http://schemas.openxmlformats.org/officeDocument/2006/relationships/image" Target="../media/image89.png"/></Relationships>
</file>

<file path=ppt/slides/_rels/slide8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5.png"/><Relationship Id="rId1" Type="http://schemas.openxmlformats.org/officeDocument/2006/relationships/slideLayout" Target="../slideLayouts/slideLayout20.xml"/><Relationship Id="rId5" Type="http://schemas.openxmlformats.org/officeDocument/2006/relationships/image" Target="../media/image91.png"/><Relationship Id="rId4" Type="http://schemas.openxmlformats.org/officeDocument/2006/relationships/image" Target="../media/image90.jpeg"/></Relationships>
</file>

<file path=ppt/slides/_rels/slide8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2.svg"/><Relationship Id="rId4" Type="http://schemas.openxmlformats.org/officeDocument/2006/relationships/image" Target="../media/image11.png"/></Relationships>
</file>

<file path=ppt/slides/_rels/slide8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1.png"/><Relationship Id="rId7" Type="http://schemas.openxmlformats.org/officeDocument/2006/relationships/diagramQuickStyle" Target="../diagrams/quickStyle4.xml"/><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2.svg"/><Relationship Id="rId9" Type="http://schemas.microsoft.com/office/2007/relationships/diagramDrawing" Target="../diagrams/drawing4.xml"/></Relationships>
</file>

<file path=ppt/slides/_rels/slide8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1.png"/><Relationship Id="rId7" Type="http://schemas.openxmlformats.org/officeDocument/2006/relationships/diagramQuickStyle" Target="../diagrams/quickStyle5.xml"/><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2.svg"/><Relationship Id="rId9" Type="http://schemas.microsoft.com/office/2007/relationships/diagramDrawing" Target="../diagrams/drawing5.xml"/></Relationships>
</file>

<file path=ppt/slides/_rels/slide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2.svg"/></Relationships>
</file>

<file path=ppt/slides/_rels/slide8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2">
            <a:extLst>
              <a:ext uri="{FF2B5EF4-FFF2-40B4-BE49-F238E27FC236}">
                <a16:creationId xmlns:a16="http://schemas.microsoft.com/office/drawing/2014/main" id="{CA300289-8F21-F996-C236-C1A09AF4D4A4}"/>
              </a:ext>
            </a:extLst>
          </p:cNvPr>
          <p:cNvSpPr/>
          <p:nvPr/>
        </p:nvSpPr>
        <p:spPr>
          <a:xfrm>
            <a:off x="-3733489" y="-3493840"/>
            <a:ext cx="25169866" cy="8274269"/>
          </a:xfrm>
          <a:custGeom>
            <a:avLst/>
            <a:gdLst/>
            <a:ahLst/>
            <a:cxnLst/>
            <a:rect l="l" t="t" r="r" b="b"/>
            <a:pathLst>
              <a:path w="25169866" h="10445213">
                <a:moveTo>
                  <a:pt x="0" y="0"/>
                </a:moveTo>
                <a:lnTo>
                  <a:pt x="25169865" y="0"/>
                </a:lnTo>
                <a:lnTo>
                  <a:pt x="25169865" y="10445213"/>
                </a:lnTo>
                <a:lnTo>
                  <a:pt x="0" y="10445213"/>
                </a:lnTo>
                <a:lnTo>
                  <a:pt x="0" y="0"/>
                </a:lnTo>
                <a:close/>
              </a:path>
            </a:pathLst>
          </a:custGeom>
          <a:blipFill>
            <a:blip r:embed="rId2">
              <a:alphaModFix amt="31000"/>
            </a:blip>
            <a:stretch>
              <a:fillRect b="-26237"/>
            </a:stretch>
          </a:blipFill>
        </p:spPr>
        <p:txBody>
          <a:bodyPr/>
          <a:lstStyle/>
          <a:p>
            <a:endParaRPr lang="en-US"/>
          </a:p>
        </p:txBody>
      </p:sp>
      <p:grpSp>
        <p:nvGrpSpPr>
          <p:cNvPr id="4" name="Group 4"/>
          <p:cNvGrpSpPr/>
          <p:nvPr/>
        </p:nvGrpSpPr>
        <p:grpSpPr>
          <a:xfrm>
            <a:off x="-18510" y="2566278"/>
            <a:ext cx="18591137" cy="2263889"/>
            <a:chOff x="0" y="0"/>
            <a:chExt cx="4896431" cy="596251"/>
          </a:xfrm>
        </p:grpSpPr>
        <p:sp>
          <p:nvSpPr>
            <p:cNvPr id="5" name="Freeform 5"/>
            <p:cNvSpPr/>
            <p:nvPr/>
          </p:nvSpPr>
          <p:spPr>
            <a:xfrm>
              <a:off x="0" y="0"/>
              <a:ext cx="4896431" cy="596251"/>
            </a:xfrm>
            <a:custGeom>
              <a:avLst/>
              <a:gdLst/>
              <a:ahLst/>
              <a:cxnLst/>
              <a:rect l="l" t="t" r="r" b="b"/>
              <a:pathLst>
                <a:path w="4896431" h="596251">
                  <a:moveTo>
                    <a:pt x="0" y="0"/>
                  </a:moveTo>
                  <a:lnTo>
                    <a:pt x="4896431" y="0"/>
                  </a:lnTo>
                  <a:lnTo>
                    <a:pt x="4896431" y="596251"/>
                  </a:lnTo>
                  <a:lnTo>
                    <a:pt x="0" y="596251"/>
                  </a:lnTo>
                  <a:close/>
                </a:path>
              </a:pathLst>
            </a:custGeom>
            <a:gradFill rotWithShape="1">
              <a:gsLst>
                <a:gs pos="0">
                  <a:srgbClr val="FFFFFF">
                    <a:alpha val="0"/>
                  </a:srgbClr>
                </a:gs>
                <a:gs pos="33333">
                  <a:srgbClr val="FFFFFF">
                    <a:alpha val="66000"/>
                  </a:srgbClr>
                </a:gs>
                <a:gs pos="66667">
                  <a:srgbClr val="FFFFFF">
                    <a:alpha val="100000"/>
                  </a:srgbClr>
                </a:gs>
                <a:gs pos="100000">
                  <a:srgbClr val="FFFFFF">
                    <a:alpha val="100000"/>
                  </a:srgbClr>
                </a:gs>
              </a:gsLst>
              <a:lin ang="5400000"/>
            </a:gradFill>
          </p:spPr>
          <p:txBody>
            <a:bodyPr/>
            <a:lstStyle/>
            <a:p>
              <a:endParaRPr lang="en-US"/>
            </a:p>
          </p:txBody>
        </p:sp>
        <p:sp>
          <p:nvSpPr>
            <p:cNvPr id="6" name="TextBox 6"/>
            <p:cNvSpPr txBox="1"/>
            <p:nvPr/>
          </p:nvSpPr>
          <p:spPr>
            <a:xfrm>
              <a:off x="0" y="-38100"/>
              <a:ext cx="4896431" cy="634351"/>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595022" y="3058518"/>
            <a:ext cx="3086100" cy="30861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p:spPr>
          <p:txBody>
            <a:bodyPr/>
            <a:lstStyle/>
            <a:p>
              <a:endParaRPr lang="en-US"/>
            </a:p>
          </p:txBody>
        </p:sp>
        <p:sp>
          <p:nvSpPr>
            <p:cNvPr id="15" name="TextBox 15"/>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342607" y="5511357"/>
            <a:ext cx="1885657" cy="188565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21" name="TextBox 21"/>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2" name="Group 22"/>
          <p:cNvGrpSpPr/>
          <p:nvPr/>
        </p:nvGrpSpPr>
        <p:grpSpPr>
          <a:xfrm>
            <a:off x="16744950" y="5511357"/>
            <a:ext cx="1885657" cy="188565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24" name="TextBox 24"/>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5" name="Freeform 25"/>
          <p:cNvSpPr/>
          <p:nvPr/>
        </p:nvSpPr>
        <p:spPr>
          <a:xfrm flipH="1">
            <a:off x="-1733707" y="7629736"/>
            <a:ext cx="5724364" cy="5724364"/>
          </a:xfrm>
          <a:custGeom>
            <a:avLst/>
            <a:gdLst/>
            <a:ahLst/>
            <a:cxnLst/>
            <a:rect l="l" t="t" r="r" b="b"/>
            <a:pathLst>
              <a:path w="5724364" h="5724364">
                <a:moveTo>
                  <a:pt x="5724364" y="0"/>
                </a:moveTo>
                <a:lnTo>
                  <a:pt x="0" y="0"/>
                </a:lnTo>
                <a:lnTo>
                  <a:pt x="0" y="5724364"/>
                </a:lnTo>
                <a:lnTo>
                  <a:pt x="5724364" y="5724364"/>
                </a:lnTo>
                <a:lnTo>
                  <a:pt x="572436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6" name="Freeform 26"/>
          <p:cNvSpPr/>
          <p:nvPr/>
        </p:nvSpPr>
        <p:spPr>
          <a:xfrm flipH="1">
            <a:off x="-3264149" y="7833257"/>
            <a:ext cx="5724364" cy="5724364"/>
          </a:xfrm>
          <a:custGeom>
            <a:avLst/>
            <a:gdLst/>
            <a:ahLst/>
            <a:cxnLst/>
            <a:rect l="l" t="t" r="r" b="b"/>
            <a:pathLst>
              <a:path w="5724364" h="5724364">
                <a:moveTo>
                  <a:pt x="5724364" y="0"/>
                </a:moveTo>
                <a:lnTo>
                  <a:pt x="0" y="0"/>
                </a:lnTo>
                <a:lnTo>
                  <a:pt x="0" y="5724364"/>
                </a:lnTo>
                <a:lnTo>
                  <a:pt x="5724364" y="5724364"/>
                </a:lnTo>
                <a:lnTo>
                  <a:pt x="572436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Freeform 27"/>
          <p:cNvSpPr/>
          <p:nvPr/>
        </p:nvSpPr>
        <p:spPr>
          <a:xfrm>
            <a:off x="14449476" y="7629736"/>
            <a:ext cx="5599455" cy="5599455"/>
          </a:xfrm>
          <a:custGeom>
            <a:avLst/>
            <a:gdLst/>
            <a:ahLst/>
            <a:cxnLst/>
            <a:rect l="l" t="t" r="r" b="b"/>
            <a:pathLst>
              <a:path w="5599455" h="5599455">
                <a:moveTo>
                  <a:pt x="0" y="0"/>
                </a:moveTo>
                <a:lnTo>
                  <a:pt x="5599456" y="0"/>
                </a:lnTo>
                <a:lnTo>
                  <a:pt x="5599456" y="5599455"/>
                </a:lnTo>
                <a:lnTo>
                  <a:pt x="0" y="55994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8" name="Freeform 28"/>
          <p:cNvSpPr/>
          <p:nvPr/>
        </p:nvSpPr>
        <p:spPr>
          <a:xfrm>
            <a:off x="15946523" y="7958165"/>
            <a:ext cx="5599455" cy="5599455"/>
          </a:xfrm>
          <a:custGeom>
            <a:avLst/>
            <a:gdLst/>
            <a:ahLst/>
            <a:cxnLst/>
            <a:rect l="l" t="t" r="r" b="b"/>
            <a:pathLst>
              <a:path w="5599455" h="5599455">
                <a:moveTo>
                  <a:pt x="0" y="0"/>
                </a:moveTo>
                <a:lnTo>
                  <a:pt x="5599456" y="0"/>
                </a:lnTo>
                <a:lnTo>
                  <a:pt x="5599456" y="5599456"/>
                </a:lnTo>
                <a:lnTo>
                  <a:pt x="0" y="55994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9" name="TextBox 29"/>
          <p:cNvSpPr txBox="1"/>
          <p:nvPr/>
        </p:nvSpPr>
        <p:spPr>
          <a:xfrm>
            <a:off x="2879862" y="5696467"/>
            <a:ext cx="12556986" cy="2160723"/>
          </a:xfrm>
          <a:prstGeom prst="rect">
            <a:avLst/>
          </a:prstGeom>
        </p:spPr>
        <p:txBody>
          <a:bodyPr lIns="0" tIns="0" rIns="0" bIns="0" rtlCol="0" anchor="t">
            <a:spAutoFit/>
          </a:bodyPr>
          <a:lstStyle/>
          <a:p>
            <a:pPr algn="ctr">
              <a:lnSpc>
                <a:spcPts val="8124"/>
              </a:lnSpc>
            </a:pPr>
            <a:r>
              <a:rPr lang="en-US" sz="7385" b="1">
                <a:solidFill>
                  <a:srgbClr val="00539F"/>
                </a:solidFill>
                <a:latin typeface="Telegraf Bold"/>
                <a:ea typeface="Telegraf Bold"/>
                <a:cs typeface="Telegraf Bold"/>
                <a:sym typeface="Telegraf Bold"/>
              </a:rPr>
              <a:t>Stoughton Health Governing Board Meeting</a:t>
            </a:r>
          </a:p>
        </p:txBody>
      </p:sp>
      <p:sp>
        <p:nvSpPr>
          <p:cNvPr id="30" name="TextBox 30"/>
          <p:cNvSpPr txBox="1"/>
          <p:nvPr/>
        </p:nvSpPr>
        <p:spPr>
          <a:xfrm>
            <a:off x="3463924" y="8181114"/>
            <a:ext cx="11388861" cy="476250"/>
          </a:xfrm>
          <a:prstGeom prst="rect">
            <a:avLst/>
          </a:prstGeom>
        </p:spPr>
        <p:txBody>
          <a:bodyPr lIns="0" tIns="0" rIns="0" bIns="0" rtlCol="0" anchor="t">
            <a:spAutoFit/>
          </a:bodyPr>
          <a:lstStyle/>
          <a:p>
            <a:pPr algn="ctr">
              <a:lnSpc>
                <a:spcPts val="3606"/>
              </a:lnSpc>
            </a:pPr>
            <a:r>
              <a:rPr lang="en-US" sz="3005">
                <a:solidFill>
                  <a:srgbClr val="000000"/>
                </a:solidFill>
                <a:latin typeface="Arimo"/>
                <a:ea typeface="Arimo"/>
                <a:cs typeface="Arimo"/>
                <a:sym typeface="Arimo"/>
              </a:rPr>
              <a:t>March 26, 2025</a:t>
            </a:r>
          </a:p>
        </p:txBody>
      </p:sp>
      <p:pic>
        <p:nvPicPr>
          <p:cNvPr id="32" name="Picture 31" descr="A close-up of a logo&#10;&#10;Description automatically generated">
            <a:extLst>
              <a:ext uri="{FF2B5EF4-FFF2-40B4-BE49-F238E27FC236}">
                <a16:creationId xmlns:a16="http://schemas.microsoft.com/office/drawing/2014/main" id="{9230413B-575A-E519-9845-7C5BF35CF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4200" y="4396224"/>
            <a:ext cx="3834489" cy="1058535"/>
          </a:xfrm>
          <a:prstGeom prst="rect">
            <a:avLst/>
          </a:prstGeom>
        </p:spPr>
      </p:pic>
      <p:grpSp>
        <p:nvGrpSpPr>
          <p:cNvPr id="7" name="Group 7"/>
          <p:cNvGrpSpPr/>
          <p:nvPr/>
        </p:nvGrpSpPr>
        <p:grpSpPr>
          <a:xfrm>
            <a:off x="-3812363" y="1073201"/>
            <a:ext cx="6595183" cy="659518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p:spPr>
          <p:txBody>
            <a:bodyPr/>
            <a:lstStyle/>
            <a:p>
              <a:endParaRPr lang="en-US"/>
            </a:p>
          </p:txBody>
        </p:sp>
        <p:sp>
          <p:nvSpPr>
            <p:cNvPr id="9" name="TextBox 9"/>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6796922" y="3058518"/>
            <a:ext cx="3086100" cy="308610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p:spPr>
          <p:txBody>
            <a:bodyPr/>
            <a:lstStyle/>
            <a:p>
              <a:endParaRPr lang="en-US"/>
            </a:p>
          </p:txBody>
        </p:sp>
        <p:sp>
          <p:nvSpPr>
            <p:cNvPr id="18" name="TextBox 18"/>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5505181" y="1073201"/>
            <a:ext cx="6595183" cy="659518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p:spPr>
          <p:txBody>
            <a:bodyPr/>
            <a:lstStyle/>
            <a:p>
              <a:endParaRPr lang="en-US"/>
            </a:p>
          </p:txBody>
        </p:sp>
        <p:sp>
          <p:nvSpPr>
            <p:cNvPr id="12" name="TextBox 12"/>
            <p:cNvSpPr txBox="1"/>
            <p:nvPr/>
          </p:nvSpPr>
          <p:spPr>
            <a:xfrm>
              <a:off x="139700" y="101600"/>
              <a:ext cx="533400" cy="571500"/>
            </a:xfrm>
            <a:prstGeom prst="rect">
              <a:avLst/>
            </a:prstGeom>
          </p:spPr>
          <p:txBody>
            <a:bodyPr lIns="50800" tIns="50800" rIns="50800" bIns="50800" rtlCol="0" anchor="ctr"/>
            <a:lstStyle/>
            <a:p>
              <a:pPr algn="ctr">
                <a:lnSpc>
                  <a:spcPts val="2659"/>
                </a:lnSpc>
                <a:spcBef>
                  <a:spcPct val="0"/>
                </a:spcBef>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14300"/>
            <a:ext cx="14173200" cy="1252182"/>
          </a:xfrm>
        </p:spPr>
        <p:txBody>
          <a:bodyPr>
            <a:normAutofit fontScale="90000"/>
          </a:bodyPr>
          <a:lstStyle/>
          <a:p>
            <a:br>
              <a:rPr lang="en-US" sz="4650"/>
            </a:br>
            <a:r>
              <a:rPr lang="en-US" sz="4650"/>
              <a:t>How should we organize ourselves to deliver the Triple Aim?</a:t>
            </a:r>
            <a:br>
              <a:rPr lang="en-US" sz="4650"/>
            </a:br>
            <a:br>
              <a:rPr lang="en-US" sz="2700"/>
            </a:br>
            <a:r>
              <a:rPr lang="en-US" sz="2700"/>
              <a:t> </a:t>
            </a:r>
            <a:endParaRPr lang="en-US" sz="2025"/>
          </a:p>
        </p:txBody>
      </p:sp>
      <p:sp>
        <p:nvSpPr>
          <p:cNvPr id="4" name="Right Arrow 3"/>
          <p:cNvSpPr/>
          <p:nvPr/>
        </p:nvSpPr>
        <p:spPr>
          <a:xfrm>
            <a:off x="4015365" y="1828800"/>
            <a:ext cx="10659498" cy="13716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2025">
                <a:solidFill>
                  <a:prstClr val="white"/>
                </a:solidFill>
                <a:latin typeface="Calibri"/>
              </a:rPr>
              <a:t>CONTINUUM OF CARE</a:t>
            </a:r>
          </a:p>
        </p:txBody>
      </p:sp>
      <p:sp>
        <p:nvSpPr>
          <p:cNvPr id="5" name="TextBox 4"/>
          <p:cNvSpPr txBox="1"/>
          <p:nvPr/>
        </p:nvSpPr>
        <p:spPr>
          <a:xfrm>
            <a:off x="4644102" y="2822713"/>
            <a:ext cx="2571750" cy="3554819"/>
          </a:xfrm>
          <a:prstGeom prst="rect">
            <a:avLst/>
          </a:prstGeom>
          <a:noFill/>
        </p:spPr>
        <p:txBody>
          <a:bodyPr wrap="square" rtlCol="0">
            <a:spAutoFit/>
          </a:bodyPr>
          <a:lstStyle/>
          <a:p>
            <a:pPr defTabSz="1028700">
              <a:defRPr/>
            </a:pPr>
            <a:r>
              <a:rPr lang="en-US" sz="2025" b="1" u="sng">
                <a:solidFill>
                  <a:prstClr val="black"/>
                </a:solidFill>
                <a:latin typeface="Calibri"/>
              </a:rPr>
              <a:t>Primary Services:</a:t>
            </a:r>
          </a:p>
          <a:p>
            <a:pPr defTabSz="1028700">
              <a:defRPr/>
            </a:pPr>
            <a:r>
              <a:rPr lang="en-US" sz="1575">
                <a:solidFill>
                  <a:prstClr val="black"/>
                </a:solidFill>
                <a:latin typeface="Calibri"/>
              </a:rPr>
              <a:t>Outpatient Rehabilitation</a:t>
            </a:r>
          </a:p>
          <a:p>
            <a:pPr defTabSz="1028700">
              <a:defRPr/>
            </a:pPr>
            <a:r>
              <a:rPr lang="en-US" sz="1575">
                <a:solidFill>
                  <a:prstClr val="black"/>
                </a:solidFill>
                <a:latin typeface="Calibri"/>
              </a:rPr>
              <a:t>Infusion Services</a:t>
            </a:r>
          </a:p>
          <a:p>
            <a:pPr defTabSz="1028700">
              <a:defRPr/>
            </a:pPr>
            <a:r>
              <a:rPr lang="en-US" sz="1575" b="1">
                <a:solidFill>
                  <a:prstClr val="black"/>
                </a:solidFill>
                <a:latin typeface="Calibri"/>
              </a:rPr>
              <a:t>Triage, dx &amp; initial Tx of:</a:t>
            </a:r>
          </a:p>
          <a:p>
            <a:pPr marL="321470" indent="-321470" defTabSz="1028700">
              <a:buFont typeface="Arial" pitchFamily="34" charset="0"/>
              <a:buChar char="•"/>
              <a:defRPr/>
            </a:pPr>
            <a:r>
              <a:rPr lang="en-US" sz="1575">
                <a:solidFill>
                  <a:srgbClr val="1F497D"/>
                </a:solidFill>
                <a:latin typeface="Calibri"/>
              </a:rPr>
              <a:t>Migraine*</a:t>
            </a:r>
          </a:p>
          <a:p>
            <a:pPr marL="321470" indent="-321470" defTabSz="1028700">
              <a:buFont typeface="Arial" pitchFamily="34" charset="0"/>
              <a:buChar char="•"/>
              <a:defRPr/>
            </a:pPr>
            <a:r>
              <a:rPr lang="en-US" sz="1575">
                <a:solidFill>
                  <a:prstClr val="black"/>
                </a:solidFill>
                <a:latin typeface="Calibri"/>
              </a:rPr>
              <a:t>Seizure Disorders</a:t>
            </a:r>
          </a:p>
          <a:p>
            <a:pPr marL="321470" indent="-321470" defTabSz="1028700">
              <a:buFont typeface="Arial" pitchFamily="34" charset="0"/>
              <a:buChar char="•"/>
              <a:defRPr/>
            </a:pPr>
            <a:r>
              <a:rPr lang="en-US" sz="1575">
                <a:solidFill>
                  <a:prstClr val="black"/>
                </a:solidFill>
                <a:latin typeface="Calibri"/>
              </a:rPr>
              <a:t>Alzheimer’s Disease</a:t>
            </a:r>
          </a:p>
          <a:p>
            <a:pPr marL="321470" indent="-321470" defTabSz="1028700">
              <a:buFont typeface="Arial" pitchFamily="34" charset="0"/>
              <a:buChar char="•"/>
              <a:defRPr/>
            </a:pPr>
            <a:r>
              <a:rPr lang="en-US" sz="1575">
                <a:solidFill>
                  <a:prstClr val="black"/>
                </a:solidFill>
                <a:latin typeface="Calibri"/>
              </a:rPr>
              <a:t>Neuromuscular Disorders</a:t>
            </a:r>
          </a:p>
          <a:p>
            <a:pPr marL="321470" indent="-321470" defTabSz="1028700">
              <a:buFont typeface="Arial" pitchFamily="34" charset="0"/>
              <a:buChar char="•"/>
              <a:defRPr/>
            </a:pPr>
            <a:r>
              <a:rPr lang="en-US" sz="1575">
                <a:solidFill>
                  <a:srgbClr val="1F497D"/>
                </a:solidFill>
                <a:latin typeface="Calibri"/>
              </a:rPr>
              <a:t>Memory Loss/ Cognitive Impairment*</a:t>
            </a:r>
          </a:p>
          <a:p>
            <a:pPr marL="321470" indent="-321470" defTabSz="1028700">
              <a:buFont typeface="Arial" pitchFamily="34" charset="0"/>
              <a:buChar char="•"/>
              <a:defRPr/>
            </a:pPr>
            <a:r>
              <a:rPr lang="en-US" sz="1575">
                <a:solidFill>
                  <a:prstClr val="black"/>
                </a:solidFill>
                <a:latin typeface="Calibri"/>
              </a:rPr>
              <a:t>Multiple Sclerosis</a:t>
            </a:r>
          </a:p>
          <a:p>
            <a:pPr marL="321470" indent="-321470" defTabSz="1028700">
              <a:buFont typeface="Arial" pitchFamily="34" charset="0"/>
              <a:buChar char="•"/>
              <a:defRPr/>
            </a:pPr>
            <a:r>
              <a:rPr lang="en-US" sz="1575">
                <a:solidFill>
                  <a:prstClr val="black"/>
                </a:solidFill>
                <a:latin typeface="Calibri"/>
              </a:rPr>
              <a:t>Stroke</a:t>
            </a:r>
          </a:p>
          <a:p>
            <a:pPr marL="321470" indent="-321470" defTabSz="1028700">
              <a:buFont typeface="Arial" pitchFamily="34" charset="0"/>
              <a:buChar char="•"/>
              <a:defRPr/>
            </a:pPr>
            <a:r>
              <a:rPr lang="en-US" sz="1575">
                <a:solidFill>
                  <a:prstClr val="black"/>
                </a:solidFill>
                <a:latin typeface="Calibri"/>
              </a:rPr>
              <a:t>Spine Disorders</a:t>
            </a:r>
          </a:p>
          <a:p>
            <a:pPr marL="321470" indent="-321470" defTabSz="1028700">
              <a:buFont typeface="Arial" pitchFamily="34" charset="0"/>
              <a:buChar char="•"/>
              <a:defRPr/>
            </a:pPr>
            <a:r>
              <a:rPr lang="en-US" sz="1575">
                <a:solidFill>
                  <a:prstClr val="black"/>
                </a:solidFill>
                <a:latin typeface="Calibri"/>
              </a:rPr>
              <a:t>Peripheral Neuropathy</a:t>
            </a:r>
          </a:p>
        </p:txBody>
      </p:sp>
      <p:sp>
        <p:nvSpPr>
          <p:cNvPr id="6" name="TextBox 5"/>
          <p:cNvSpPr txBox="1"/>
          <p:nvPr/>
        </p:nvSpPr>
        <p:spPr>
          <a:xfrm>
            <a:off x="7442768" y="2822713"/>
            <a:ext cx="2571750" cy="2585323"/>
          </a:xfrm>
          <a:prstGeom prst="rect">
            <a:avLst/>
          </a:prstGeom>
          <a:noFill/>
        </p:spPr>
        <p:txBody>
          <a:bodyPr wrap="square" rtlCol="0">
            <a:spAutoFit/>
          </a:bodyPr>
          <a:lstStyle/>
          <a:p>
            <a:pPr defTabSz="1028700">
              <a:defRPr/>
            </a:pPr>
            <a:r>
              <a:rPr lang="en-US" sz="2025" b="1" u="sng">
                <a:solidFill>
                  <a:prstClr val="black"/>
                </a:solidFill>
                <a:latin typeface="Calibri"/>
              </a:rPr>
              <a:t>Secondary Services:</a:t>
            </a:r>
          </a:p>
          <a:p>
            <a:pPr marL="321470" indent="-321470" defTabSz="1028700">
              <a:buFont typeface="Arial" pitchFamily="34" charset="0"/>
              <a:buChar char="•"/>
              <a:defRPr/>
            </a:pPr>
            <a:r>
              <a:rPr lang="en-US" sz="1575">
                <a:solidFill>
                  <a:prstClr val="black"/>
                </a:solidFill>
                <a:latin typeface="Calibri"/>
              </a:rPr>
              <a:t>Botox Treatment</a:t>
            </a:r>
          </a:p>
          <a:p>
            <a:pPr marL="321470" indent="-321470" defTabSz="1028700">
              <a:buFont typeface="Arial" pitchFamily="34" charset="0"/>
              <a:buChar char="•"/>
              <a:defRPr/>
            </a:pPr>
            <a:r>
              <a:rPr lang="en-US" sz="1575">
                <a:solidFill>
                  <a:prstClr val="black"/>
                </a:solidFill>
                <a:latin typeface="Calibri"/>
              </a:rPr>
              <a:t>Rehabilitation I/P</a:t>
            </a:r>
          </a:p>
          <a:p>
            <a:pPr marL="321470" indent="-321470" defTabSz="1028700">
              <a:buFont typeface="Arial" pitchFamily="34" charset="0"/>
              <a:buChar char="•"/>
              <a:defRPr/>
            </a:pPr>
            <a:r>
              <a:rPr lang="en-US" sz="1575">
                <a:solidFill>
                  <a:prstClr val="black"/>
                </a:solidFill>
                <a:latin typeface="Calibri"/>
              </a:rPr>
              <a:t>Electrodiagnostic Studies</a:t>
            </a:r>
          </a:p>
          <a:p>
            <a:pPr marL="321470" indent="-321470" defTabSz="1028700">
              <a:buFont typeface="Arial" pitchFamily="34" charset="0"/>
              <a:buChar char="•"/>
              <a:defRPr/>
            </a:pPr>
            <a:r>
              <a:rPr lang="en-US" sz="1575">
                <a:solidFill>
                  <a:prstClr val="black"/>
                </a:solidFill>
                <a:latin typeface="Calibri"/>
              </a:rPr>
              <a:t>Spasticity Tx</a:t>
            </a:r>
          </a:p>
          <a:p>
            <a:pPr marL="321470" indent="-321470" defTabSz="1028700">
              <a:buFont typeface="Arial" pitchFamily="34" charset="0"/>
              <a:buChar char="•"/>
              <a:defRPr/>
            </a:pPr>
            <a:r>
              <a:rPr lang="en-US" sz="1575">
                <a:solidFill>
                  <a:prstClr val="black"/>
                </a:solidFill>
                <a:latin typeface="Calibri"/>
              </a:rPr>
              <a:t>Clinical Trials </a:t>
            </a:r>
          </a:p>
          <a:p>
            <a:pPr marL="321470" indent="-321470" defTabSz="1028700">
              <a:buFont typeface="Arial" pitchFamily="34" charset="0"/>
              <a:buChar char="•"/>
              <a:defRPr/>
            </a:pPr>
            <a:r>
              <a:rPr lang="en-US" sz="1575">
                <a:solidFill>
                  <a:prstClr val="black"/>
                </a:solidFill>
                <a:latin typeface="Calibri"/>
              </a:rPr>
              <a:t>Ongoing management of chronic neurologic diseases (e.g., MS, ALS, Parkinson’s)</a:t>
            </a:r>
          </a:p>
        </p:txBody>
      </p:sp>
      <p:sp>
        <p:nvSpPr>
          <p:cNvPr id="7" name="TextBox 6"/>
          <p:cNvSpPr txBox="1"/>
          <p:nvPr/>
        </p:nvSpPr>
        <p:spPr>
          <a:xfrm>
            <a:off x="10429874" y="2876351"/>
            <a:ext cx="2571750" cy="3139321"/>
          </a:xfrm>
          <a:prstGeom prst="rect">
            <a:avLst/>
          </a:prstGeom>
          <a:noFill/>
        </p:spPr>
        <p:txBody>
          <a:bodyPr wrap="square" rtlCol="0">
            <a:spAutoFit/>
          </a:bodyPr>
          <a:lstStyle/>
          <a:p>
            <a:pPr defTabSz="1028700">
              <a:defRPr/>
            </a:pPr>
            <a:r>
              <a:rPr lang="en-US" sz="2025" b="1" u="sng">
                <a:solidFill>
                  <a:prstClr val="black"/>
                </a:solidFill>
                <a:latin typeface="Calibri"/>
              </a:rPr>
              <a:t>Tertiary Services:</a:t>
            </a:r>
          </a:p>
          <a:p>
            <a:pPr marL="321470" indent="-321470" defTabSz="1028700">
              <a:buFont typeface="Arial" pitchFamily="34" charset="0"/>
              <a:buChar char="•"/>
              <a:defRPr/>
            </a:pPr>
            <a:r>
              <a:rPr lang="en-US" sz="1575">
                <a:solidFill>
                  <a:prstClr val="black"/>
                </a:solidFill>
                <a:latin typeface="Calibri"/>
              </a:rPr>
              <a:t>Deep Brain Stimulation</a:t>
            </a:r>
          </a:p>
          <a:p>
            <a:pPr marL="321470" indent="-321470" defTabSz="1028700">
              <a:buFont typeface="Arial" pitchFamily="34" charset="0"/>
              <a:buChar char="•"/>
              <a:defRPr/>
            </a:pPr>
            <a:r>
              <a:rPr lang="en-US" sz="1575">
                <a:solidFill>
                  <a:prstClr val="black"/>
                </a:solidFill>
                <a:latin typeface="Calibri"/>
              </a:rPr>
              <a:t>Complex Spine Surgery</a:t>
            </a:r>
          </a:p>
          <a:p>
            <a:pPr marL="321470" indent="-321470" defTabSz="1028700">
              <a:buFont typeface="Arial" pitchFamily="34" charset="0"/>
              <a:buChar char="•"/>
              <a:defRPr/>
            </a:pPr>
            <a:r>
              <a:rPr lang="en-US" sz="1575">
                <a:solidFill>
                  <a:prstClr val="black"/>
                </a:solidFill>
                <a:latin typeface="Calibri"/>
              </a:rPr>
              <a:t>Stereotaxic Radiosurgery</a:t>
            </a:r>
          </a:p>
          <a:p>
            <a:pPr marL="321470" indent="-321470" defTabSz="1028700">
              <a:buFont typeface="Arial" pitchFamily="34" charset="0"/>
              <a:buChar char="•"/>
              <a:defRPr/>
            </a:pPr>
            <a:r>
              <a:rPr lang="en-US" sz="1575">
                <a:solidFill>
                  <a:prstClr val="black"/>
                </a:solidFill>
                <a:latin typeface="Calibri"/>
              </a:rPr>
              <a:t>Epilepsy Surgery</a:t>
            </a:r>
          </a:p>
          <a:p>
            <a:pPr marL="321470" indent="-321470" defTabSz="1028700">
              <a:buFont typeface="Arial" pitchFamily="34" charset="0"/>
              <a:buChar char="•"/>
              <a:defRPr/>
            </a:pPr>
            <a:r>
              <a:rPr lang="en-US" sz="1575">
                <a:solidFill>
                  <a:prstClr val="black"/>
                </a:solidFill>
                <a:latin typeface="Calibri"/>
              </a:rPr>
              <a:t>Pituitary Disorder Surgery</a:t>
            </a:r>
          </a:p>
          <a:p>
            <a:pPr marL="321470" indent="-321470" defTabSz="1028700">
              <a:buFont typeface="Arial" pitchFamily="34" charset="0"/>
              <a:buChar char="•"/>
              <a:defRPr/>
            </a:pPr>
            <a:r>
              <a:rPr lang="en-US" sz="1575">
                <a:solidFill>
                  <a:prstClr val="black"/>
                </a:solidFill>
                <a:latin typeface="Calibri"/>
              </a:rPr>
              <a:t>Cerebral Aneurysm</a:t>
            </a:r>
          </a:p>
          <a:p>
            <a:pPr marL="321470" indent="-321470" defTabSz="1028700">
              <a:buFont typeface="Arial" pitchFamily="34" charset="0"/>
              <a:buChar char="•"/>
              <a:defRPr/>
            </a:pPr>
            <a:r>
              <a:rPr lang="en-US" sz="1575">
                <a:solidFill>
                  <a:prstClr val="black"/>
                </a:solidFill>
                <a:latin typeface="Calibri"/>
              </a:rPr>
              <a:t>Endovascular Tx</a:t>
            </a:r>
          </a:p>
          <a:p>
            <a:pPr marL="321470" indent="-321470" defTabSz="1028700">
              <a:buFont typeface="Arial" pitchFamily="34" charset="0"/>
              <a:buChar char="•"/>
              <a:defRPr/>
            </a:pPr>
            <a:r>
              <a:rPr lang="en-US" sz="1575">
                <a:solidFill>
                  <a:prstClr val="black"/>
                </a:solidFill>
                <a:latin typeface="Calibri"/>
              </a:rPr>
              <a:t>Skull base surgery</a:t>
            </a:r>
          </a:p>
          <a:p>
            <a:pPr marL="321470" indent="-321470" defTabSz="1028700">
              <a:buFont typeface="Arial" pitchFamily="34" charset="0"/>
              <a:buChar char="•"/>
              <a:defRPr/>
            </a:pPr>
            <a:r>
              <a:rPr lang="en-US" sz="1575">
                <a:solidFill>
                  <a:srgbClr val="FF0000"/>
                </a:solidFill>
                <a:latin typeface="Calibri"/>
              </a:rPr>
              <a:t>Neuro-Oncology**</a:t>
            </a:r>
          </a:p>
          <a:p>
            <a:pPr defTabSz="1028700">
              <a:defRPr/>
            </a:pPr>
            <a:endParaRPr lang="en-US" sz="2025">
              <a:solidFill>
                <a:prstClr val="black"/>
              </a:solidFill>
              <a:latin typeface="Calibri"/>
            </a:endParaRPr>
          </a:p>
        </p:txBody>
      </p:sp>
      <p:sp>
        <p:nvSpPr>
          <p:cNvPr id="8" name="TextBox 7"/>
          <p:cNvSpPr txBox="1"/>
          <p:nvPr/>
        </p:nvSpPr>
        <p:spPr>
          <a:xfrm>
            <a:off x="3028949" y="7029479"/>
            <a:ext cx="1885950" cy="715581"/>
          </a:xfrm>
          <a:prstGeom prst="rect">
            <a:avLst/>
          </a:prstGeom>
          <a:noFill/>
        </p:spPr>
        <p:txBody>
          <a:bodyPr wrap="square" rtlCol="0">
            <a:spAutoFit/>
          </a:bodyPr>
          <a:lstStyle/>
          <a:p>
            <a:pPr algn="ctr" defTabSz="1028700">
              <a:defRPr/>
            </a:pPr>
            <a:r>
              <a:rPr lang="en-US" sz="2025" b="1">
                <a:solidFill>
                  <a:prstClr val="black"/>
                </a:solidFill>
                <a:latin typeface="Calibri"/>
              </a:rPr>
              <a:t>Geographic Footprint</a:t>
            </a:r>
          </a:p>
        </p:txBody>
      </p:sp>
      <p:sp>
        <p:nvSpPr>
          <p:cNvPr id="9" name="TextBox 8"/>
          <p:cNvSpPr txBox="1"/>
          <p:nvPr/>
        </p:nvSpPr>
        <p:spPr>
          <a:xfrm>
            <a:off x="3261633" y="8054595"/>
            <a:ext cx="1481817" cy="715581"/>
          </a:xfrm>
          <a:prstGeom prst="rect">
            <a:avLst/>
          </a:prstGeom>
          <a:noFill/>
        </p:spPr>
        <p:txBody>
          <a:bodyPr wrap="square" rtlCol="0">
            <a:spAutoFit/>
          </a:bodyPr>
          <a:lstStyle/>
          <a:p>
            <a:pPr algn="ctr" defTabSz="1028700">
              <a:defRPr/>
            </a:pPr>
            <a:r>
              <a:rPr lang="en-US" sz="2025" b="1">
                <a:solidFill>
                  <a:prstClr val="black"/>
                </a:solidFill>
                <a:latin typeface="Calibri"/>
              </a:rPr>
              <a:t>Potential Market</a:t>
            </a:r>
          </a:p>
        </p:txBody>
      </p:sp>
      <p:sp>
        <p:nvSpPr>
          <p:cNvPr id="11" name="Rectangle 10"/>
          <p:cNvSpPr/>
          <p:nvPr/>
        </p:nvSpPr>
        <p:spPr>
          <a:xfrm>
            <a:off x="4737327" y="6767086"/>
            <a:ext cx="2369685" cy="115647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2025" b="1">
                <a:solidFill>
                  <a:prstClr val="white"/>
                </a:solidFill>
                <a:latin typeface="Calibri"/>
              </a:rPr>
              <a:t>Broad</a:t>
            </a:r>
          </a:p>
          <a:p>
            <a:pPr algn="ctr" defTabSz="1028700">
              <a:defRPr/>
            </a:pPr>
            <a:r>
              <a:rPr lang="en-US" sz="1350" b="1">
                <a:solidFill>
                  <a:prstClr val="white"/>
                </a:solidFill>
                <a:latin typeface="Calibri"/>
              </a:rPr>
              <a:t>&lt; 10 miles from patients’ homes, may be enhanced via telehealth in shortage areas</a:t>
            </a:r>
          </a:p>
        </p:txBody>
      </p:sp>
      <p:sp>
        <p:nvSpPr>
          <p:cNvPr id="14" name="Rectangle 13"/>
          <p:cNvSpPr/>
          <p:nvPr/>
        </p:nvSpPr>
        <p:spPr>
          <a:xfrm>
            <a:off x="4743447" y="8092827"/>
            <a:ext cx="2369685" cy="72712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2025" b="1">
                <a:solidFill>
                  <a:prstClr val="white"/>
                </a:solidFill>
                <a:latin typeface="Calibri"/>
              </a:rPr>
              <a:t>Local</a:t>
            </a:r>
          </a:p>
        </p:txBody>
      </p:sp>
      <p:sp>
        <p:nvSpPr>
          <p:cNvPr id="15" name="Rectangle 14"/>
          <p:cNvSpPr/>
          <p:nvPr/>
        </p:nvSpPr>
        <p:spPr>
          <a:xfrm>
            <a:off x="7556046" y="6775505"/>
            <a:ext cx="2369685" cy="115647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2025" b="1">
                <a:solidFill>
                  <a:prstClr val="white"/>
                </a:solidFill>
                <a:latin typeface="Calibri"/>
              </a:rPr>
              <a:t>Regional</a:t>
            </a:r>
          </a:p>
          <a:p>
            <a:pPr algn="ctr" defTabSz="1028700">
              <a:defRPr/>
            </a:pPr>
            <a:r>
              <a:rPr lang="en-US" sz="1350" b="1">
                <a:solidFill>
                  <a:prstClr val="white"/>
                </a:solidFill>
                <a:latin typeface="Calibri"/>
              </a:rPr>
              <a:t>&lt; 100 miles from patients’ homes, includes hands on treatment</a:t>
            </a:r>
          </a:p>
        </p:txBody>
      </p:sp>
      <p:sp>
        <p:nvSpPr>
          <p:cNvPr id="16" name="Rectangle 15"/>
          <p:cNvSpPr/>
          <p:nvPr/>
        </p:nvSpPr>
        <p:spPr>
          <a:xfrm>
            <a:off x="7543800" y="8088248"/>
            <a:ext cx="2369685" cy="72712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2025" b="1">
                <a:solidFill>
                  <a:prstClr val="white"/>
                </a:solidFill>
                <a:latin typeface="Calibri"/>
              </a:rPr>
              <a:t>Local, Regional</a:t>
            </a:r>
          </a:p>
        </p:txBody>
      </p:sp>
      <p:sp>
        <p:nvSpPr>
          <p:cNvPr id="17" name="Rectangle 16"/>
          <p:cNvSpPr/>
          <p:nvPr/>
        </p:nvSpPr>
        <p:spPr>
          <a:xfrm>
            <a:off x="10429874" y="6767086"/>
            <a:ext cx="2369685" cy="115647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2025" b="1">
                <a:solidFill>
                  <a:prstClr val="white"/>
                </a:solidFill>
                <a:latin typeface="Calibri"/>
              </a:rPr>
              <a:t>Centralized</a:t>
            </a:r>
          </a:p>
          <a:p>
            <a:pPr algn="ctr" defTabSz="1028700">
              <a:defRPr/>
            </a:pPr>
            <a:r>
              <a:rPr lang="en-US" sz="1350" b="1">
                <a:solidFill>
                  <a:prstClr val="white"/>
                </a:solidFill>
                <a:latin typeface="Calibri"/>
              </a:rPr>
              <a:t>&lt;300 miles from patients’ homes, hands on services with quality implications for volume etc.</a:t>
            </a:r>
          </a:p>
        </p:txBody>
      </p:sp>
      <p:sp>
        <p:nvSpPr>
          <p:cNvPr id="18" name="Rectangle 17"/>
          <p:cNvSpPr/>
          <p:nvPr/>
        </p:nvSpPr>
        <p:spPr>
          <a:xfrm>
            <a:off x="10429874" y="8088246"/>
            <a:ext cx="2369685" cy="72712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2025" b="1">
                <a:solidFill>
                  <a:prstClr val="white"/>
                </a:solidFill>
                <a:latin typeface="Calibri"/>
              </a:rPr>
              <a:t>Local, Regional, National</a:t>
            </a:r>
          </a:p>
        </p:txBody>
      </p:sp>
      <p:sp>
        <p:nvSpPr>
          <p:cNvPr id="19" name="TextBox 18"/>
          <p:cNvSpPr txBox="1"/>
          <p:nvPr/>
        </p:nvSpPr>
        <p:spPr>
          <a:xfrm>
            <a:off x="3482069" y="8906703"/>
            <a:ext cx="9151143" cy="438582"/>
          </a:xfrm>
          <a:prstGeom prst="rect">
            <a:avLst/>
          </a:prstGeom>
          <a:noFill/>
        </p:spPr>
        <p:txBody>
          <a:bodyPr wrap="square" rtlCol="0">
            <a:spAutoFit/>
          </a:bodyPr>
          <a:lstStyle/>
          <a:p>
            <a:pPr marL="192882" indent="-192882" defTabSz="1028700">
              <a:buFont typeface="Arial" charset="0"/>
              <a:buChar char="•"/>
              <a:defRPr/>
            </a:pPr>
            <a:r>
              <a:rPr lang="en-US" sz="1125">
                <a:solidFill>
                  <a:srgbClr val="002060"/>
                </a:solidFill>
                <a:latin typeface="Calibri"/>
              </a:rPr>
              <a:t>Majority of  care for patients with these conditions  could be delivered in primary care, with neuroscience consultation prn.</a:t>
            </a:r>
          </a:p>
          <a:p>
            <a:pPr defTabSz="1028700">
              <a:defRPr/>
            </a:pPr>
            <a:r>
              <a:rPr lang="en-US" sz="1125">
                <a:solidFill>
                  <a:srgbClr val="FF0000"/>
                </a:solidFill>
                <a:latin typeface="Calibri"/>
              </a:rPr>
              <a:t>** Majority of care for patients with this condition may receive treatment locally, in conjunction with large academic center.</a:t>
            </a:r>
          </a:p>
        </p:txBody>
      </p:sp>
      <p:sp>
        <p:nvSpPr>
          <p:cNvPr id="3" name="TextBox 2">
            <a:extLst>
              <a:ext uri="{FF2B5EF4-FFF2-40B4-BE49-F238E27FC236}">
                <a16:creationId xmlns:a16="http://schemas.microsoft.com/office/drawing/2014/main" id="{C146F03C-B44D-DCD6-1900-7F254A0ABC85}"/>
              </a:ext>
            </a:extLst>
          </p:cNvPr>
          <p:cNvSpPr txBox="1"/>
          <p:nvPr/>
        </p:nvSpPr>
        <p:spPr>
          <a:xfrm>
            <a:off x="2686049" y="1257300"/>
            <a:ext cx="11715752" cy="923330"/>
          </a:xfrm>
          <a:prstGeom prst="rect">
            <a:avLst/>
          </a:prstGeom>
          <a:noFill/>
        </p:spPr>
        <p:txBody>
          <a:bodyPr wrap="square" rtlCol="0">
            <a:spAutoFit/>
          </a:bodyPr>
          <a:lstStyle/>
          <a:p>
            <a:pPr algn="ctr" defTabSz="1371600"/>
            <a:r>
              <a:rPr lang="en-US" sz="2700" b="1">
                <a:solidFill>
                  <a:srgbClr val="02255B"/>
                </a:solidFill>
                <a:latin typeface="Calibri"/>
              </a:rPr>
              <a:t>“Textbook” or Ideal(?) Conceptual Model Example </a:t>
            </a:r>
            <a:br>
              <a:rPr lang="en-US" sz="3600" b="1">
                <a:solidFill>
                  <a:srgbClr val="02255B"/>
                </a:solidFill>
                <a:latin typeface="Calibri"/>
              </a:rPr>
            </a:br>
            <a:r>
              <a:rPr lang="en-US" sz="2700" b="1">
                <a:solidFill>
                  <a:srgbClr val="02255B"/>
                </a:solidFill>
                <a:latin typeface="Calibri"/>
              </a:rPr>
              <a:t>Care Delivery in Neurosciences</a:t>
            </a:r>
          </a:p>
        </p:txBody>
      </p:sp>
    </p:spTree>
    <p:extLst>
      <p:ext uri="{BB962C8B-B14F-4D97-AF65-F5344CB8AC3E}">
        <p14:creationId xmlns:p14="http://schemas.microsoft.com/office/powerpoint/2010/main" val="2771798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70AFB5-AE48-C974-0B26-17609EE97660}"/>
              </a:ext>
            </a:extLst>
          </p:cNvPr>
          <p:cNvSpPr>
            <a:spLocks noGrp="1"/>
          </p:cNvSpPr>
          <p:nvPr>
            <p:ph type="body" sz="quarter" idx="13"/>
          </p:nvPr>
        </p:nvSpPr>
        <p:spPr>
          <a:xfrm>
            <a:off x="3314700" y="571500"/>
            <a:ext cx="11163300" cy="8229600"/>
          </a:xfrm>
        </p:spPr>
        <p:txBody>
          <a:bodyPr/>
          <a:lstStyle/>
          <a:p>
            <a:pPr>
              <a:spcBef>
                <a:spcPts val="0"/>
              </a:spcBef>
              <a:spcAft>
                <a:spcPts val="900"/>
              </a:spcAft>
            </a:pPr>
            <a:r>
              <a:rPr lang="en-US" sz="5400"/>
              <a:t>Applied Real World Models </a:t>
            </a:r>
          </a:p>
          <a:p>
            <a:pPr>
              <a:spcBef>
                <a:spcPts val="0"/>
              </a:spcBef>
              <a:spcAft>
                <a:spcPts val="900"/>
              </a:spcAft>
            </a:pPr>
            <a:r>
              <a:rPr lang="en-US" sz="5400"/>
              <a:t>to Deliver Value</a:t>
            </a:r>
          </a:p>
        </p:txBody>
      </p:sp>
    </p:spTree>
    <p:extLst>
      <p:ext uri="{BB962C8B-B14F-4D97-AF65-F5344CB8AC3E}">
        <p14:creationId xmlns:p14="http://schemas.microsoft.com/office/powerpoint/2010/main" val="3608626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1371600"/>
            <a:fld id="{DC3A0FE3-2AEB-479A-B783-BF858B1B727D}" type="slidenum">
              <a:rPr lang="en-US">
                <a:solidFill>
                  <a:prstClr val="white"/>
                </a:solidFill>
                <a:latin typeface="Calibri"/>
              </a:rPr>
              <a:pPr defTabSz="1371600"/>
              <a:t>12</a:t>
            </a:fld>
            <a:endParaRPr lang="en-US">
              <a:solidFill>
                <a:prstClr val="white"/>
              </a:solidFill>
              <a:latin typeface="Calibri"/>
            </a:endParaRPr>
          </a:p>
        </p:txBody>
      </p:sp>
      <p:graphicFrame>
        <p:nvGraphicFramePr>
          <p:cNvPr id="10" name="Table 9">
            <a:extLst>
              <a:ext uri="{FF2B5EF4-FFF2-40B4-BE49-F238E27FC236}">
                <a16:creationId xmlns:a16="http://schemas.microsoft.com/office/drawing/2014/main" id="{75115A3A-C8D2-6607-CBFE-73F831F745AB}"/>
              </a:ext>
            </a:extLst>
          </p:cNvPr>
          <p:cNvGraphicFramePr>
            <a:graphicFrameLocks noGrp="1"/>
          </p:cNvGraphicFramePr>
          <p:nvPr/>
        </p:nvGraphicFramePr>
        <p:xfrm>
          <a:off x="761999" y="1943100"/>
          <a:ext cx="17207597" cy="6286502"/>
        </p:xfrm>
        <a:graphic>
          <a:graphicData uri="http://schemas.openxmlformats.org/drawingml/2006/table">
            <a:tbl>
              <a:tblPr firstRow="1" firstCol="1">
                <a:tableStyleId>{5C22544A-7EE6-4342-B048-85BDC9FD1C3A}</a:tableStyleId>
              </a:tblPr>
              <a:tblGrid>
                <a:gridCol w="2704404">
                  <a:extLst>
                    <a:ext uri="{9D8B030D-6E8A-4147-A177-3AD203B41FA5}">
                      <a16:colId xmlns:a16="http://schemas.microsoft.com/office/drawing/2014/main" val="2367185644"/>
                    </a:ext>
                  </a:extLst>
                </a:gridCol>
                <a:gridCol w="2900639">
                  <a:extLst>
                    <a:ext uri="{9D8B030D-6E8A-4147-A177-3AD203B41FA5}">
                      <a16:colId xmlns:a16="http://schemas.microsoft.com/office/drawing/2014/main" val="690752476"/>
                    </a:ext>
                  </a:extLst>
                </a:gridCol>
                <a:gridCol w="2900639">
                  <a:extLst>
                    <a:ext uri="{9D8B030D-6E8A-4147-A177-3AD203B41FA5}">
                      <a16:colId xmlns:a16="http://schemas.microsoft.com/office/drawing/2014/main" val="2772383205"/>
                    </a:ext>
                  </a:extLst>
                </a:gridCol>
                <a:gridCol w="2900639">
                  <a:extLst>
                    <a:ext uri="{9D8B030D-6E8A-4147-A177-3AD203B41FA5}">
                      <a16:colId xmlns:a16="http://schemas.microsoft.com/office/drawing/2014/main" val="1908023017"/>
                    </a:ext>
                  </a:extLst>
                </a:gridCol>
                <a:gridCol w="2900639">
                  <a:extLst>
                    <a:ext uri="{9D8B030D-6E8A-4147-A177-3AD203B41FA5}">
                      <a16:colId xmlns:a16="http://schemas.microsoft.com/office/drawing/2014/main" val="4137052647"/>
                    </a:ext>
                  </a:extLst>
                </a:gridCol>
                <a:gridCol w="2584848">
                  <a:extLst>
                    <a:ext uri="{9D8B030D-6E8A-4147-A177-3AD203B41FA5}">
                      <a16:colId xmlns:a16="http://schemas.microsoft.com/office/drawing/2014/main" val="1768570320"/>
                    </a:ext>
                  </a:extLst>
                </a:gridCol>
                <a:gridCol w="315789">
                  <a:extLst>
                    <a:ext uri="{9D8B030D-6E8A-4147-A177-3AD203B41FA5}">
                      <a16:colId xmlns:a16="http://schemas.microsoft.com/office/drawing/2014/main" val="969698413"/>
                    </a:ext>
                  </a:extLst>
                </a:gridCol>
              </a:tblGrid>
              <a:tr h="365555">
                <a:tc>
                  <a:txBody>
                    <a:bodyPr/>
                    <a:lstStyle/>
                    <a:p>
                      <a:pPr algn="ctr"/>
                      <a:endParaRPr lang="en-US" sz="1400" b="1"/>
                    </a:p>
                  </a:txBody>
                  <a:tcPr marL="137160" marR="137160" marT="68580" marB="6858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tx1"/>
                    </a:solidFill>
                  </a:tcPr>
                </a:tc>
                <a:tc>
                  <a:txBody>
                    <a:bodyPr/>
                    <a:lstStyle/>
                    <a:p>
                      <a:pPr algn="l"/>
                      <a:r>
                        <a:rPr lang="en-US" sz="1400" b="1">
                          <a:solidFill>
                            <a:srgbClr val="3700A9"/>
                          </a:solidFill>
                        </a:rPr>
                        <a:t>Low Acuity</a:t>
                      </a:r>
                    </a:p>
                  </a:txBody>
                  <a:tcPr marL="137160" marR="137160" marT="68580" marB="68580" anchor="ctr">
                    <a:lnL w="12700" cap="flat" cmpd="sng" algn="ctr">
                      <a:solidFill>
                        <a:schemeClr val="bg1">
                          <a:lumMod val="8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9E7FA"/>
                    </a:solidFill>
                  </a:tcPr>
                </a:tc>
                <a:tc>
                  <a:txBody>
                    <a:bodyPr/>
                    <a:lstStyle/>
                    <a:p>
                      <a:pPr algn="l"/>
                      <a:endParaRPr lang="en-US" sz="1400" b="1">
                        <a:solidFill>
                          <a:srgbClr val="3700A9"/>
                        </a:solidFill>
                      </a:endParaRPr>
                    </a:p>
                  </a:txBody>
                  <a:tcPr marL="137160" marR="137160" marT="68580" marB="6858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9E7FA"/>
                    </a:solidFill>
                  </a:tcPr>
                </a:tc>
                <a:tc>
                  <a:txBody>
                    <a:bodyPr/>
                    <a:lstStyle/>
                    <a:p>
                      <a:pPr marL="0" algn="ctr" defTabSz="914400" rtl="0" eaLnBrk="1" latinLnBrk="0" hangingPunct="1"/>
                      <a:r>
                        <a:rPr lang="en-US" sz="1400" b="1" kern="1200">
                          <a:solidFill>
                            <a:srgbClr val="3700A9"/>
                          </a:solidFill>
                          <a:latin typeface="+mn-lt"/>
                          <a:ea typeface="+mn-ea"/>
                          <a:cs typeface="+mn-cs"/>
                        </a:rPr>
                        <a:t>Primary / Episodic</a:t>
                      </a:r>
                    </a:p>
                  </a:txBody>
                  <a:tcPr marL="137160" marR="137160" marT="68580" marB="6858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9E7FA"/>
                    </a:solidFill>
                  </a:tcPr>
                </a:tc>
                <a:tc>
                  <a:txBody>
                    <a:bodyPr/>
                    <a:lstStyle/>
                    <a:p>
                      <a:pPr algn="ctr"/>
                      <a:endParaRPr lang="en-US" sz="1400" b="1">
                        <a:solidFill>
                          <a:srgbClr val="3700A9"/>
                        </a:solidFill>
                      </a:endParaRPr>
                    </a:p>
                  </a:txBody>
                  <a:tcPr marL="137160" marR="137160" marT="68580" marB="6858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9E7FA"/>
                    </a:solidFill>
                  </a:tcPr>
                </a:tc>
                <a:tc gridSpan="2">
                  <a:txBody>
                    <a:bodyPr/>
                    <a:lstStyle/>
                    <a:p>
                      <a:pPr marL="0" algn="ctr" defTabSz="914400" rtl="0" eaLnBrk="1" latinLnBrk="0" hangingPunct="1"/>
                      <a:r>
                        <a:rPr lang="en-US" sz="1400" b="1" kern="1200">
                          <a:solidFill>
                            <a:srgbClr val="3700A9"/>
                          </a:solidFill>
                          <a:latin typeface="+mn-lt"/>
                          <a:ea typeface="+mn-ea"/>
                          <a:cs typeface="+mn-cs"/>
                        </a:rPr>
                        <a:t>Higher Acuity</a:t>
                      </a:r>
                    </a:p>
                  </a:txBody>
                  <a:tcPr marL="137160" marR="137160" marT="68580" marB="6858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9E7FA"/>
                    </a:solidFill>
                  </a:tcPr>
                </a:tc>
                <a:tc hMerge="1">
                  <a:txBody>
                    <a:bodyPr/>
                    <a:lstStyle/>
                    <a:p>
                      <a:endParaRPr lang="en-US"/>
                    </a:p>
                  </a:txBody>
                  <a:tcPr/>
                </a:tc>
                <a:extLst>
                  <a:ext uri="{0D108BD9-81ED-4DB2-BD59-A6C34878D82A}">
                    <a16:rowId xmlns:a16="http://schemas.microsoft.com/office/drawing/2014/main" val="3141339867"/>
                  </a:ext>
                </a:extLst>
              </a:tr>
              <a:tr h="530024">
                <a:tc>
                  <a:txBody>
                    <a:bodyPr/>
                    <a:lstStyle/>
                    <a:p>
                      <a:pPr algn="l"/>
                      <a:r>
                        <a:rPr lang="en-US" sz="1400" b="1"/>
                        <a:t>Facility Level</a:t>
                      </a:r>
                    </a:p>
                  </a:txBody>
                  <a:tcPr marL="137160" marR="137160" marT="68580" marB="68580" anchor="ctr">
                    <a:lnL w="12700" cap="flat" cmpd="sng" algn="ctr">
                      <a:solidFill>
                        <a:schemeClr val="bg1">
                          <a:lumMod val="8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tx1"/>
                    </a:solidFill>
                  </a:tcPr>
                </a:tc>
                <a:tc>
                  <a:txBody>
                    <a:bodyPr/>
                    <a:lstStyle/>
                    <a:p>
                      <a:pPr marL="0" algn="ctr" defTabSz="914400" rtl="0" eaLnBrk="1" latinLnBrk="0" hangingPunct="1"/>
                      <a:r>
                        <a:rPr lang="en-US" sz="1400" b="1" kern="1200">
                          <a:solidFill>
                            <a:srgbClr val="3700A9"/>
                          </a:solidFill>
                          <a:latin typeface="+mn-lt"/>
                          <a:ea typeface="+mn-ea"/>
                          <a:cs typeface="+mn-cs"/>
                        </a:rPr>
                        <a:t>Virtual / Home</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E9E7FA"/>
                    </a:solidFill>
                  </a:tcPr>
                </a:tc>
                <a:tc>
                  <a:txBody>
                    <a:bodyPr/>
                    <a:lstStyle/>
                    <a:p>
                      <a:pPr marL="0" algn="ctr" defTabSz="914400" rtl="0" eaLnBrk="1" latinLnBrk="0" hangingPunct="1"/>
                      <a:r>
                        <a:rPr lang="en-US" sz="1400" b="1" kern="1200">
                          <a:solidFill>
                            <a:srgbClr val="3700A9"/>
                          </a:solidFill>
                          <a:latin typeface="+mn-lt"/>
                          <a:ea typeface="+mn-ea"/>
                          <a:cs typeface="+mn-cs"/>
                        </a:rPr>
                        <a:t>Retail</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E9E7FA"/>
                    </a:solidFill>
                  </a:tcPr>
                </a:tc>
                <a:tc>
                  <a:txBody>
                    <a:bodyPr/>
                    <a:lstStyle/>
                    <a:p>
                      <a:pPr marL="0" algn="ctr" defTabSz="914400" rtl="0" eaLnBrk="1" latinLnBrk="0" hangingPunct="1"/>
                      <a:r>
                        <a:rPr lang="en-US" sz="1400" b="1" kern="1200">
                          <a:solidFill>
                            <a:srgbClr val="3700A9"/>
                          </a:solidFill>
                          <a:latin typeface="+mn-lt"/>
                          <a:ea typeface="+mn-ea"/>
                          <a:cs typeface="+mn-cs"/>
                        </a:rPr>
                        <a:t>Primary / Urgent Care</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E9E7FA"/>
                    </a:solidFill>
                  </a:tcPr>
                </a:tc>
                <a:tc>
                  <a:txBody>
                    <a:bodyPr/>
                    <a:lstStyle/>
                    <a:p>
                      <a:pPr marL="0" algn="ctr" defTabSz="914400" rtl="0" eaLnBrk="1" latinLnBrk="0" hangingPunct="1"/>
                      <a:r>
                        <a:rPr lang="en-US" sz="1400" b="1" kern="1200">
                          <a:solidFill>
                            <a:srgbClr val="3700A9"/>
                          </a:solidFill>
                          <a:latin typeface="+mn-lt"/>
                          <a:ea typeface="+mn-ea"/>
                          <a:cs typeface="+mn-cs"/>
                        </a:rPr>
                        <a:t>Specialty Facility</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rgbClr val="E9E7FA"/>
                    </a:solidFill>
                  </a:tcPr>
                </a:tc>
                <a:tc gridSpan="2">
                  <a:txBody>
                    <a:bodyPr/>
                    <a:lstStyle/>
                    <a:p>
                      <a:pPr marL="0" algn="ctr" defTabSz="914400" rtl="0" eaLnBrk="1" latinLnBrk="0" hangingPunct="1"/>
                      <a:r>
                        <a:rPr lang="en-US" sz="1400" b="1" kern="1200">
                          <a:solidFill>
                            <a:srgbClr val="3700A9"/>
                          </a:solidFill>
                          <a:latin typeface="+mn-lt"/>
                          <a:ea typeface="+mn-ea"/>
                          <a:cs typeface="+mn-cs"/>
                        </a:rPr>
                        <a:t>Ambulatory Destination Center</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rgbClr val="E9E7FA"/>
                    </a:solidFill>
                  </a:tcPr>
                </a:tc>
                <a:tc hMerge="1">
                  <a:txBody>
                    <a:bodyPr/>
                    <a:lstStyle/>
                    <a:p>
                      <a:endParaRPr lang="en-US"/>
                    </a:p>
                  </a:txBody>
                  <a:tcPr/>
                </a:tc>
                <a:extLst>
                  <a:ext uri="{0D108BD9-81ED-4DB2-BD59-A6C34878D82A}">
                    <a16:rowId xmlns:a16="http://schemas.microsoft.com/office/drawing/2014/main" val="4211157370"/>
                  </a:ext>
                </a:extLst>
              </a:tr>
              <a:tr h="556457">
                <a:tc>
                  <a:txBody>
                    <a:bodyPr/>
                    <a:lstStyle/>
                    <a:p>
                      <a:r>
                        <a:rPr lang="en-US" sz="1400" b="1"/>
                        <a:t>Attributed Lives</a:t>
                      </a:r>
                    </a:p>
                  </a:txBody>
                  <a:tcPr marL="137160" marR="137160" marT="68580" marB="68580">
                    <a:lnL w="12700" cap="flat" cmpd="sng" algn="ctr">
                      <a:solidFill>
                        <a:schemeClr val="bg1">
                          <a:lumMod val="8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tx1"/>
                    </a:solidFill>
                  </a:tcPr>
                </a:tc>
                <a:tc>
                  <a:txBody>
                    <a:bodyPr/>
                    <a:lstStyle/>
                    <a:p>
                      <a:pPr algn="ctr"/>
                      <a:r>
                        <a:rPr lang="en-US" sz="1200">
                          <a:solidFill>
                            <a:schemeClr val="tx1">
                              <a:lumMod val="65000"/>
                              <a:lumOff val="35000"/>
                            </a:schemeClr>
                          </a:solidFill>
                        </a:rPr>
                        <a:t>N/A</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algn="ctr"/>
                      <a:r>
                        <a:rPr lang="en-US" sz="1200">
                          <a:solidFill>
                            <a:schemeClr val="tx1">
                              <a:lumMod val="65000"/>
                              <a:lumOff val="35000"/>
                            </a:schemeClr>
                          </a:solidFill>
                        </a:rPr>
                        <a:t>N/A</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algn="ctr"/>
                      <a:r>
                        <a:rPr lang="en-US" sz="1200">
                          <a:solidFill>
                            <a:schemeClr val="tx1">
                              <a:lumMod val="65000"/>
                              <a:lumOff val="35000"/>
                            </a:schemeClr>
                          </a:solidFill>
                        </a:rPr>
                        <a:t>10,000+</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lumMod val="65000"/>
                              <a:lumOff val="35000"/>
                            </a:schemeClr>
                          </a:solidFill>
                        </a:rPr>
                        <a:t>35,000+</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gridSpan="2">
                  <a:txBody>
                    <a:bodyPr/>
                    <a:lstStyle/>
                    <a:p>
                      <a:pPr algn="ctr"/>
                      <a:r>
                        <a:rPr lang="en-US" sz="1200">
                          <a:solidFill>
                            <a:schemeClr val="tx1">
                              <a:lumMod val="65000"/>
                              <a:lumOff val="35000"/>
                            </a:schemeClr>
                          </a:solidFill>
                        </a:rPr>
                        <a:t>70,000+</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990562729"/>
                  </a:ext>
                </a:extLst>
              </a:tr>
              <a:tr h="365555">
                <a:tc>
                  <a:txBody>
                    <a:bodyPr/>
                    <a:lstStyle/>
                    <a:p>
                      <a:r>
                        <a:rPr lang="en-US" sz="1400" b="1"/>
                        <a:t>Complexity</a:t>
                      </a:r>
                    </a:p>
                  </a:txBody>
                  <a:tcPr marL="137160" marR="137160" marT="68580" marB="68580">
                    <a:lnL w="12700" cap="flat" cmpd="sng" algn="ctr">
                      <a:solidFill>
                        <a:schemeClr val="bg1">
                          <a:lumMod val="8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tx1"/>
                    </a:solidFill>
                  </a:tcPr>
                </a:tc>
                <a:tc>
                  <a:txBody>
                    <a:bodyPr/>
                    <a:lstStyle/>
                    <a:p>
                      <a:pPr algn="ctr"/>
                      <a:r>
                        <a:rPr lang="en-US" sz="1200">
                          <a:solidFill>
                            <a:schemeClr val="tx1">
                              <a:lumMod val="65000"/>
                              <a:lumOff val="35000"/>
                            </a:schemeClr>
                          </a:solidFill>
                        </a:rPr>
                        <a:t>Basic</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algn="ctr"/>
                      <a:r>
                        <a:rPr lang="en-US" sz="1200">
                          <a:solidFill>
                            <a:schemeClr val="tx1">
                              <a:lumMod val="65000"/>
                              <a:lumOff val="35000"/>
                            </a:schemeClr>
                          </a:solidFill>
                        </a:rPr>
                        <a:t>Basic</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algn="ctr"/>
                      <a:r>
                        <a:rPr lang="en-US" sz="1200">
                          <a:solidFill>
                            <a:schemeClr val="tx1">
                              <a:lumMod val="65000"/>
                              <a:lumOff val="35000"/>
                            </a:schemeClr>
                          </a:solidFill>
                        </a:rPr>
                        <a:t>N/A</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algn="ctr"/>
                      <a:r>
                        <a:rPr lang="en-US" sz="1200">
                          <a:solidFill>
                            <a:schemeClr val="tx1">
                              <a:lumMod val="65000"/>
                              <a:lumOff val="35000"/>
                            </a:schemeClr>
                          </a:solidFill>
                        </a:rPr>
                        <a:t>Basic</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gridSpan="2">
                  <a:txBody>
                    <a:bodyPr/>
                    <a:lstStyle/>
                    <a:p>
                      <a:pPr algn="ctr"/>
                      <a:r>
                        <a:rPr lang="en-US" sz="1200">
                          <a:solidFill>
                            <a:schemeClr val="tx1">
                              <a:lumMod val="65000"/>
                              <a:lumOff val="35000"/>
                            </a:schemeClr>
                          </a:solidFill>
                        </a:rPr>
                        <a:t>Basic</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4157979671"/>
                  </a:ext>
                </a:extLst>
              </a:tr>
              <a:tr h="536148">
                <a:tc>
                  <a:txBody>
                    <a:bodyPr/>
                    <a:lstStyle/>
                    <a:p>
                      <a:r>
                        <a:rPr lang="en-US" sz="1400" b="1"/>
                        <a:t>Size</a:t>
                      </a:r>
                    </a:p>
                  </a:txBody>
                  <a:tcPr marL="137160" marR="137160" marT="68580" marB="68580" anchor="ctr">
                    <a:lnL w="12700" cap="flat" cmpd="sng" algn="ctr">
                      <a:solidFill>
                        <a:schemeClr val="bg1">
                          <a:lumMod val="8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tx1"/>
                    </a:solidFill>
                  </a:tcPr>
                </a:tc>
                <a:tc>
                  <a:txBody>
                    <a:bodyPr/>
                    <a:lstStyle/>
                    <a:p>
                      <a:pPr algn="ctr"/>
                      <a:endParaRPr lang="en-US" sz="1200">
                        <a:solidFill>
                          <a:schemeClr val="tx1">
                            <a:lumMod val="65000"/>
                            <a:lumOff val="35000"/>
                          </a:schemeClr>
                        </a:solidFill>
                      </a:endParaRP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algn="ctr"/>
                      <a:endParaRPr lang="en-US" sz="1200">
                        <a:solidFill>
                          <a:schemeClr val="tx1">
                            <a:lumMod val="65000"/>
                            <a:lumOff val="35000"/>
                          </a:schemeClr>
                        </a:solidFill>
                      </a:endParaRP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marL="0" indent="0" algn="ctr" defTabSz="914400" rtl="0" eaLnBrk="1" latinLnBrk="0" hangingPunct="1">
                        <a:buClr>
                          <a:srgbClr val="FF9933"/>
                        </a:buClr>
                        <a:buFont typeface="Arial" panose="020B0604020202020204" pitchFamily="34" charset="0"/>
                        <a:buNone/>
                      </a:pPr>
                      <a:r>
                        <a:rPr lang="en-US" sz="1200" kern="1200">
                          <a:solidFill>
                            <a:schemeClr val="tx1">
                              <a:lumMod val="65000"/>
                              <a:lumOff val="35000"/>
                            </a:schemeClr>
                          </a:solidFill>
                          <a:latin typeface="+mn-lt"/>
                          <a:ea typeface="+mn-ea"/>
                          <a:cs typeface="+mn-cs"/>
                        </a:rPr>
                        <a:t>1 to 3 modules</a:t>
                      </a:r>
                    </a:p>
                    <a:p>
                      <a:pPr marL="0" indent="0" algn="ctr" defTabSz="914400" rtl="0" eaLnBrk="1" latinLnBrk="0" hangingPunct="1">
                        <a:buClr>
                          <a:srgbClr val="FF9933"/>
                        </a:buClr>
                        <a:buFont typeface="Arial" panose="020B0604020202020204" pitchFamily="34" charset="0"/>
                        <a:buNone/>
                      </a:pPr>
                      <a:r>
                        <a:rPr lang="en-US" sz="1200" kern="1200">
                          <a:solidFill>
                            <a:schemeClr val="tx1">
                              <a:lumMod val="65000"/>
                              <a:lumOff val="35000"/>
                            </a:schemeClr>
                          </a:solidFill>
                          <a:latin typeface="+mn-lt"/>
                          <a:ea typeface="+mn-ea"/>
                          <a:cs typeface="+mn-cs"/>
                        </a:rPr>
                        <a:t>7,000 to 20,000 sq. ft.</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marL="0" indent="0" algn="ctr" defTabSz="914400" rtl="0" eaLnBrk="1" latinLnBrk="0" hangingPunct="1">
                        <a:buClr>
                          <a:srgbClr val="FF9933"/>
                        </a:buClr>
                        <a:buFont typeface="Arial" panose="020B0604020202020204" pitchFamily="34" charset="0"/>
                        <a:buNone/>
                      </a:pPr>
                      <a:r>
                        <a:rPr lang="en-US" sz="1200" kern="1200">
                          <a:solidFill>
                            <a:schemeClr val="tx1">
                              <a:lumMod val="65000"/>
                              <a:lumOff val="35000"/>
                            </a:schemeClr>
                          </a:solidFill>
                          <a:latin typeface="+mn-lt"/>
                          <a:ea typeface="+mn-ea"/>
                          <a:cs typeface="+mn-cs"/>
                        </a:rPr>
                        <a:t>3+ modules</a:t>
                      </a:r>
                    </a:p>
                    <a:p>
                      <a:pPr marL="0" indent="0" algn="ctr" defTabSz="914400" rtl="0" eaLnBrk="1" latinLnBrk="0" hangingPunct="1">
                        <a:buClr>
                          <a:srgbClr val="FF9933"/>
                        </a:buClr>
                        <a:buFont typeface="Arial" panose="020B0604020202020204" pitchFamily="34" charset="0"/>
                        <a:buNone/>
                      </a:pPr>
                      <a:r>
                        <a:rPr lang="en-US" sz="1200" kern="1200">
                          <a:solidFill>
                            <a:schemeClr val="tx1">
                              <a:lumMod val="65000"/>
                              <a:lumOff val="35000"/>
                            </a:schemeClr>
                          </a:solidFill>
                          <a:latin typeface="+mn-lt"/>
                          <a:ea typeface="+mn-ea"/>
                          <a:cs typeface="+mn-cs"/>
                        </a:rPr>
                        <a:t>20,000 sq. ft or greater</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gridSpan="2">
                  <a:txBody>
                    <a:bodyPr/>
                    <a:lstStyle/>
                    <a:p>
                      <a:pPr algn="ctr"/>
                      <a:endParaRPr lang="en-US" sz="1200">
                        <a:solidFill>
                          <a:schemeClr val="tx1">
                            <a:lumMod val="65000"/>
                            <a:lumOff val="35000"/>
                          </a:schemeClr>
                        </a:solidFill>
                      </a:endParaRP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910123309"/>
                  </a:ext>
                </a:extLst>
              </a:tr>
              <a:tr h="2680737">
                <a:tc>
                  <a:txBody>
                    <a:bodyPr/>
                    <a:lstStyle/>
                    <a:p>
                      <a:r>
                        <a:rPr lang="en-US" sz="1400" b="1"/>
                        <a:t>Scope of Services</a:t>
                      </a:r>
                    </a:p>
                  </a:txBody>
                  <a:tcPr marL="137160" marR="137160" marT="68580" marB="68580">
                    <a:lnL w="12700" cap="flat" cmpd="sng" algn="ctr">
                      <a:solidFill>
                        <a:schemeClr val="bg1">
                          <a:lumMod val="8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tx1"/>
                    </a:solidFill>
                  </a:tcPr>
                </a:tc>
                <a:tc>
                  <a:txBody>
                    <a:bodyPr/>
                    <a:lstStyle/>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Remote Monitoring</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Self Testing</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Algorithm-based Diagnosis &amp; Treatment</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Virtual Providers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Home Health</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Remote Education</a:t>
                      </a:r>
                    </a:p>
                    <a:p>
                      <a:pPr marL="0" indent="0" algn="l" defTabSz="914400" rtl="0" eaLnBrk="1" latinLnBrk="0" hangingPunct="1">
                        <a:buClr>
                          <a:srgbClr val="FF9933"/>
                        </a:buClr>
                        <a:buFont typeface="Arial" panose="020B0604020202020204" pitchFamily="34" charset="0"/>
                        <a:buNone/>
                      </a:pPr>
                      <a:endParaRPr lang="en-US" sz="1200" kern="1200">
                        <a:solidFill>
                          <a:schemeClr val="tx1">
                            <a:lumMod val="65000"/>
                            <a:lumOff val="35000"/>
                          </a:schemeClr>
                        </a:solidFill>
                        <a:latin typeface="+mn-lt"/>
                        <a:ea typeface="+mn-ea"/>
                        <a:cs typeface="+mn-cs"/>
                      </a:endParaRPr>
                    </a:p>
                    <a:p>
                      <a:pPr marL="0" indent="0" algn="l" defTabSz="914400" rtl="0" eaLnBrk="1" latinLnBrk="0" hangingPunct="1">
                        <a:buClr>
                          <a:srgbClr val="FF9933"/>
                        </a:buClr>
                        <a:buFont typeface="Arial" panose="020B0604020202020204" pitchFamily="34" charset="0"/>
                        <a:buNone/>
                      </a:pPr>
                      <a:endParaRPr lang="en-US" sz="1200" kern="1200">
                        <a:solidFill>
                          <a:schemeClr val="tx1">
                            <a:lumMod val="65000"/>
                            <a:lumOff val="35000"/>
                          </a:schemeClr>
                        </a:solidFill>
                        <a:latin typeface="+mn-lt"/>
                        <a:ea typeface="+mn-ea"/>
                        <a:cs typeface="+mn-cs"/>
                      </a:endParaRP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Advanced Practice Providers (APPs)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Point of Service Lab</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Pharmacy</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Employer-based Clinic</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Immunizations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Care Management Programs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Nutrition</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Wellness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DME</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Retail Sales</a:t>
                      </a: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Family Medicine / Primary Care / Value Based Care w/ extended hours</a:t>
                      </a:r>
                    </a:p>
                    <a:p>
                      <a:pPr marL="91440" marR="0" lvl="0" indent="-91440" algn="l" defTabSz="914400" rtl="0" eaLnBrk="1" fontAlgn="auto" latinLnBrk="0" hangingPunct="1">
                        <a:lnSpc>
                          <a:spcPct val="100000"/>
                        </a:lnSpc>
                        <a:spcBef>
                          <a:spcPts val="0"/>
                        </a:spcBef>
                        <a:spcAft>
                          <a:spcPts val="0"/>
                        </a:spcAft>
                        <a:buClr>
                          <a:srgbClr val="FF9933"/>
                        </a:buClr>
                        <a:buSzTx/>
                        <a:buFont typeface="Arial" panose="020B0604020202020204" pitchFamily="34" charset="0"/>
                        <a:buChar char="•"/>
                        <a:tabLst/>
                        <a:defRPr/>
                      </a:pPr>
                      <a:r>
                        <a:rPr lang="en-US" sz="1200" kern="1200">
                          <a:solidFill>
                            <a:schemeClr val="tx1">
                              <a:lumMod val="65000"/>
                              <a:lumOff val="35000"/>
                            </a:schemeClr>
                          </a:solidFill>
                          <a:latin typeface="+mn-lt"/>
                          <a:ea typeface="+mn-ea"/>
                          <a:cs typeface="+mn-cs"/>
                        </a:rPr>
                        <a:t>InstaCare</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Care Team Support, e.g., care management, dietitian, care educator, pharmacist</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Physical Therapy</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Basic Imaging</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Point of Care Lab</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Phlebotomy</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Virtual/ rotating specialists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Comprehensive Care Team</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Mental Health Integration</a:t>
                      </a: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marL="91440" marR="0" lvl="0" indent="-91440" algn="l" defTabSz="914400" rtl="0" eaLnBrk="1" fontAlgn="auto" latinLnBrk="0" hangingPunct="1">
                        <a:lnSpc>
                          <a:spcPct val="100000"/>
                        </a:lnSpc>
                        <a:spcBef>
                          <a:spcPts val="0"/>
                        </a:spcBef>
                        <a:spcAft>
                          <a:spcPts val="0"/>
                        </a:spcAft>
                        <a:buClr>
                          <a:srgbClr val="FF9933"/>
                        </a:buClr>
                        <a:buSzTx/>
                        <a:buFont typeface="Arial" panose="020B0604020202020204" pitchFamily="34" charset="0"/>
                        <a:buChar char="•"/>
                        <a:tabLst/>
                        <a:defRPr/>
                      </a:pPr>
                      <a:r>
                        <a:rPr lang="en-US" sz="1200" kern="1200">
                          <a:solidFill>
                            <a:schemeClr val="tx1">
                              <a:lumMod val="65000"/>
                              <a:lumOff val="35000"/>
                            </a:schemeClr>
                          </a:solidFill>
                          <a:latin typeface="+mn-lt"/>
                          <a:ea typeface="+mn-ea"/>
                          <a:cs typeface="+mn-cs"/>
                        </a:rPr>
                        <a:t>Increase access</a:t>
                      </a:r>
                    </a:p>
                    <a:p>
                      <a:pPr marL="91440" marR="0" lvl="0" indent="-91440" algn="l" defTabSz="914400" rtl="0" eaLnBrk="1" fontAlgn="auto" latinLnBrk="0" hangingPunct="1">
                        <a:lnSpc>
                          <a:spcPct val="100000"/>
                        </a:lnSpc>
                        <a:spcBef>
                          <a:spcPts val="0"/>
                        </a:spcBef>
                        <a:spcAft>
                          <a:spcPts val="0"/>
                        </a:spcAft>
                        <a:buClr>
                          <a:srgbClr val="FF9933"/>
                        </a:buClr>
                        <a:buSzTx/>
                        <a:buFont typeface="Arial" panose="020B0604020202020204" pitchFamily="34" charset="0"/>
                        <a:buChar char="•"/>
                        <a:tabLst/>
                        <a:defRPr/>
                      </a:pPr>
                      <a:r>
                        <a:rPr lang="en-US" sz="1200" kern="1200">
                          <a:solidFill>
                            <a:schemeClr val="tx1">
                              <a:lumMod val="65000"/>
                              <a:lumOff val="35000"/>
                            </a:schemeClr>
                          </a:solidFill>
                          <a:latin typeface="+mn-lt"/>
                          <a:ea typeface="+mn-ea"/>
                          <a:cs typeface="+mn-cs"/>
                        </a:rPr>
                        <a:t>Cost appropriate</a:t>
                      </a:r>
                    </a:p>
                    <a:p>
                      <a:pPr marL="91440" marR="0" lvl="0" indent="-91440" algn="l" defTabSz="914400" rtl="0" eaLnBrk="1" fontAlgn="auto" latinLnBrk="0" hangingPunct="1">
                        <a:lnSpc>
                          <a:spcPct val="100000"/>
                        </a:lnSpc>
                        <a:spcBef>
                          <a:spcPts val="0"/>
                        </a:spcBef>
                        <a:spcAft>
                          <a:spcPts val="0"/>
                        </a:spcAft>
                        <a:buClr>
                          <a:srgbClr val="FF9933"/>
                        </a:buClr>
                        <a:buSzTx/>
                        <a:buFont typeface="Arial" panose="020B0604020202020204" pitchFamily="34" charset="0"/>
                        <a:buChar char="•"/>
                        <a:tabLst/>
                        <a:defRPr/>
                      </a:pPr>
                      <a:r>
                        <a:rPr lang="en-US" sz="1200" kern="1200">
                          <a:solidFill>
                            <a:schemeClr val="tx1">
                              <a:lumMod val="65000"/>
                              <a:lumOff val="35000"/>
                            </a:schemeClr>
                          </a:solidFill>
                          <a:latin typeface="+mn-lt"/>
                          <a:ea typeface="+mn-ea"/>
                          <a:cs typeface="+mn-cs"/>
                        </a:rPr>
                        <a:t>Multi-Specialty Clinic</a:t>
                      </a:r>
                    </a:p>
                    <a:p>
                      <a:pPr marL="91440" marR="0" lvl="0" indent="-91440" algn="l" defTabSz="914400" rtl="0" eaLnBrk="1" fontAlgn="auto" latinLnBrk="0" hangingPunct="1">
                        <a:lnSpc>
                          <a:spcPct val="100000"/>
                        </a:lnSpc>
                        <a:spcBef>
                          <a:spcPts val="0"/>
                        </a:spcBef>
                        <a:spcAft>
                          <a:spcPts val="0"/>
                        </a:spcAft>
                        <a:buClr>
                          <a:srgbClr val="FF9933"/>
                        </a:buClr>
                        <a:buSzTx/>
                        <a:buFont typeface="Arial" panose="020B0604020202020204" pitchFamily="34" charset="0"/>
                        <a:buChar char="•"/>
                        <a:tabLst/>
                        <a:defRPr/>
                      </a:pPr>
                      <a:r>
                        <a:rPr lang="en-US" sz="1200" kern="1200">
                          <a:solidFill>
                            <a:schemeClr val="tx1">
                              <a:lumMod val="65000"/>
                              <a:lumOff val="35000"/>
                            </a:schemeClr>
                          </a:solidFill>
                          <a:latin typeface="+mn-lt"/>
                          <a:ea typeface="+mn-ea"/>
                          <a:cs typeface="+mn-cs"/>
                        </a:rPr>
                        <a:t>Imaging</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Spoke focus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Internal Medicine</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Pediatrics</a:t>
                      </a:r>
                    </a:p>
                    <a:p>
                      <a:pPr marL="91440" marR="0" lvl="0" indent="-91440" algn="l" defTabSz="914400" rtl="0" eaLnBrk="1" fontAlgn="auto" latinLnBrk="0" hangingPunct="1">
                        <a:lnSpc>
                          <a:spcPct val="100000"/>
                        </a:lnSpc>
                        <a:spcBef>
                          <a:spcPts val="0"/>
                        </a:spcBef>
                        <a:spcAft>
                          <a:spcPts val="0"/>
                        </a:spcAft>
                        <a:buClr>
                          <a:srgbClr val="FF9933"/>
                        </a:buClr>
                        <a:buSzTx/>
                        <a:buFont typeface="Arial" panose="020B0604020202020204" pitchFamily="34" charset="0"/>
                        <a:buChar char="•"/>
                        <a:tabLst/>
                        <a:defRPr/>
                      </a:pPr>
                      <a:r>
                        <a:rPr lang="en-US" sz="1200" kern="1200">
                          <a:solidFill>
                            <a:schemeClr val="tx1">
                              <a:lumMod val="65000"/>
                              <a:lumOff val="35000"/>
                            </a:schemeClr>
                          </a:solidFill>
                          <a:latin typeface="+mn-lt"/>
                          <a:ea typeface="+mn-ea"/>
                          <a:cs typeface="+mn-cs"/>
                        </a:rPr>
                        <a:t>Behavioral Health</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Ambulatory Surgical Center</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Imaging Center</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Birthing Center</a:t>
                      </a:r>
                    </a:p>
                    <a:p>
                      <a:pPr marL="91440" indent="-91440" algn="l" defTabSz="914400" rtl="0" eaLnBrk="1" latinLnBrk="0" hangingPunct="1">
                        <a:buClr>
                          <a:srgbClr val="FF9933"/>
                        </a:buClr>
                        <a:buFont typeface="Arial" panose="020B0604020202020204" pitchFamily="34" charset="0"/>
                        <a:buChar char="•"/>
                      </a:pPr>
                      <a:endParaRPr lang="en-US" sz="1200" kern="1200">
                        <a:solidFill>
                          <a:schemeClr val="tx1">
                            <a:lumMod val="65000"/>
                            <a:lumOff val="35000"/>
                          </a:schemeClr>
                        </a:solidFill>
                        <a:latin typeface="+mn-lt"/>
                        <a:ea typeface="+mn-ea"/>
                        <a:cs typeface="+mn-cs"/>
                      </a:endParaRP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gridSpan="2">
                  <a:txBody>
                    <a:bodyPr/>
                    <a:lstStyle/>
                    <a:p>
                      <a:pPr marL="91440" marR="0" lvl="0" indent="-91440" algn="l" defTabSz="914400" rtl="0" eaLnBrk="1" fontAlgn="auto" latinLnBrk="0" hangingPunct="1">
                        <a:lnSpc>
                          <a:spcPct val="100000"/>
                        </a:lnSpc>
                        <a:spcBef>
                          <a:spcPts val="0"/>
                        </a:spcBef>
                        <a:spcAft>
                          <a:spcPts val="0"/>
                        </a:spcAft>
                        <a:buClr>
                          <a:srgbClr val="FF9933"/>
                        </a:buClr>
                        <a:buSzTx/>
                        <a:buFont typeface="Arial" panose="020B0604020202020204" pitchFamily="34" charset="0"/>
                        <a:buChar char="•"/>
                        <a:tabLst/>
                        <a:defRPr/>
                      </a:pPr>
                      <a:r>
                        <a:rPr lang="en-US" sz="1200" kern="1200">
                          <a:solidFill>
                            <a:schemeClr val="tx1">
                              <a:lumMod val="65000"/>
                              <a:lumOff val="35000"/>
                            </a:schemeClr>
                          </a:solidFill>
                          <a:latin typeface="+mn-lt"/>
                          <a:ea typeface="+mn-ea"/>
                          <a:cs typeface="+mn-cs"/>
                        </a:rPr>
                        <a:t>Increase access</a:t>
                      </a:r>
                    </a:p>
                    <a:p>
                      <a:pPr marL="91440" marR="0" lvl="0" indent="-91440" algn="l" defTabSz="914400" rtl="0" eaLnBrk="1" fontAlgn="auto" latinLnBrk="0" hangingPunct="1">
                        <a:lnSpc>
                          <a:spcPct val="100000"/>
                        </a:lnSpc>
                        <a:spcBef>
                          <a:spcPts val="0"/>
                        </a:spcBef>
                        <a:spcAft>
                          <a:spcPts val="0"/>
                        </a:spcAft>
                        <a:buClr>
                          <a:srgbClr val="FF9933"/>
                        </a:buClr>
                        <a:buSzTx/>
                        <a:buFont typeface="Arial" panose="020B0604020202020204" pitchFamily="34" charset="0"/>
                        <a:buChar char="•"/>
                        <a:tabLst/>
                        <a:defRPr/>
                      </a:pPr>
                      <a:r>
                        <a:rPr lang="en-US" sz="1200" kern="1200">
                          <a:solidFill>
                            <a:schemeClr val="tx1">
                              <a:lumMod val="65000"/>
                              <a:lumOff val="35000"/>
                            </a:schemeClr>
                          </a:solidFill>
                          <a:latin typeface="+mn-lt"/>
                          <a:ea typeface="+mn-ea"/>
                          <a:cs typeface="+mn-cs"/>
                        </a:rPr>
                        <a:t>Cost appropriate</a:t>
                      </a:r>
                    </a:p>
                    <a:p>
                      <a:pPr marL="91440" marR="0" lvl="0" indent="-91440" algn="l" defTabSz="914400" rtl="0" eaLnBrk="1" fontAlgn="auto" latinLnBrk="0" hangingPunct="1">
                        <a:lnSpc>
                          <a:spcPct val="100000"/>
                        </a:lnSpc>
                        <a:spcBef>
                          <a:spcPts val="0"/>
                        </a:spcBef>
                        <a:spcAft>
                          <a:spcPts val="0"/>
                        </a:spcAft>
                        <a:buClr>
                          <a:srgbClr val="FF9933"/>
                        </a:buClr>
                        <a:buSzTx/>
                        <a:buFont typeface="Arial" panose="020B0604020202020204" pitchFamily="34" charset="0"/>
                        <a:buChar char="•"/>
                        <a:tabLst/>
                        <a:defRPr/>
                      </a:pPr>
                      <a:r>
                        <a:rPr lang="en-US" sz="1200" kern="1200">
                          <a:solidFill>
                            <a:schemeClr val="tx1">
                              <a:lumMod val="65000"/>
                              <a:lumOff val="35000"/>
                            </a:schemeClr>
                          </a:solidFill>
                          <a:latin typeface="+mn-lt"/>
                          <a:ea typeface="+mn-ea"/>
                          <a:cs typeface="+mn-cs"/>
                        </a:rPr>
                        <a:t>Multi-Specialty Clinic</a:t>
                      </a:r>
                    </a:p>
                    <a:p>
                      <a:pPr marL="91440" marR="0" lvl="0" indent="-91440" algn="l" defTabSz="914400" rtl="0" eaLnBrk="1" fontAlgn="auto" latinLnBrk="0" hangingPunct="1">
                        <a:lnSpc>
                          <a:spcPct val="100000"/>
                        </a:lnSpc>
                        <a:spcBef>
                          <a:spcPts val="0"/>
                        </a:spcBef>
                        <a:spcAft>
                          <a:spcPts val="0"/>
                        </a:spcAft>
                        <a:buClr>
                          <a:srgbClr val="FF9933"/>
                        </a:buClr>
                        <a:buSzTx/>
                        <a:buFont typeface="Arial" panose="020B0604020202020204" pitchFamily="34" charset="0"/>
                        <a:buChar char="•"/>
                        <a:tabLst/>
                        <a:defRPr/>
                      </a:pPr>
                      <a:r>
                        <a:rPr lang="en-US" sz="1200" kern="1200">
                          <a:solidFill>
                            <a:schemeClr val="tx1">
                              <a:lumMod val="65000"/>
                              <a:lumOff val="35000"/>
                            </a:schemeClr>
                          </a:solidFill>
                          <a:latin typeface="+mn-lt"/>
                          <a:ea typeface="+mn-ea"/>
                          <a:cs typeface="+mn-cs"/>
                        </a:rPr>
                        <a:t>Major imaging</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Hub focus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Ambulatory Surgical Center</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Endoscopy</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Accreditation / COE</a:t>
                      </a:r>
                    </a:p>
                    <a:p>
                      <a:pPr marL="0" indent="0" algn="l" defTabSz="914400" rtl="0" eaLnBrk="1" latinLnBrk="0" hangingPunct="1">
                        <a:buClr>
                          <a:srgbClr val="FF9933"/>
                        </a:buClr>
                        <a:buFont typeface="Arial" panose="020B0604020202020204" pitchFamily="34" charset="0"/>
                        <a:buNone/>
                      </a:pPr>
                      <a:endParaRPr lang="en-US" sz="1200" kern="1200">
                        <a:solidFill>
                          <a:schemeClr val="tx1">
                            <a:lumMod val="65000"/>
                            <a:lumOff val="35000"/>
                          </a:schemeClr>
                        </a:solidFill>
                        <a:latin typeface="+mn-lt"/>
                        <a:ea typeface="+mn-ea"/>
                        <a:cs typeface="+mn-cs"/>
                      </a:endParaRP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048301166"/>
                  </a:ext>
                </a:extLst>
              </a:tr>
              <a:tr h="1252026">
                <a:tc>
                  <a:txBody>
                    <a:bodyPr/>
                    <a:lstStyle/>
                    <a:p>
                      <a:pPr marL="0" algn="l" defTabSz="914400" rtl="0" eaLnBrk="1" latinLnBrk="0" hangingPunct="1"/>
                      <a:r>
                        <a:rPr lang="en-US" sz="1400" b="1" kern="1200">
                          <a:solidFill>
                            <a:schemeClr val="lt1"/>
                          </a:solidFill>
                          <a:latin typeface="+mn-lt"/>
                          <a:ea typeface="+mn-ea"/>
                          <a:cs typeface="+mn-cs"/>
                        </a:rPr>
                        <a:t>Examples</a:t>
                      </a:r>
                      <a:br>
                        <a:rPr lang="en-US" sz="1400" b="1" kern="1200">
                          <a:solidFill>
                            <a:schemeClr val="lt1"/>
                          </a:solidFill>
                          <a:latin typeface="+mn-lt"/>
                          <a:ea typeface="+mn-ea"/>
                          <a:cs typeface="+mn-cs"/>
                        </a:rPr>
                      </a:br>
                      <a:r>
                        <a:rPr lang="en-US" sz="1200" b="0" kern="1200">
                          <a:solidFill>
                            <a:schemeClr val="lt1"/>
                          </a:solidFill>
                          <a:latin typeface="+mn-lt"/>
                          <a:ea typeface="+mn-ea"/>
                          <a:cs typeface="+mn-cs"/>
                        </a:rPr>
                        <a:t>(not conclusive)</a:t>
                      </a:r>
                      <a:endParaRPr lang="en-US" sz="1400" b="0" kern="1200">
                        <a:solidFill>
                          <a:schemeClr val="lt1"/>
                        </a:solidFill>
                        <a:latin typeface="+mn-lt"/>
                        <a:ea typeface="+mn-ea"/>
                        <a:cs typeface="+mn-cs"/>
                      </a:endParaRPr>
                    </a:p>
                  </a:txBody>
                  <a:tcPr marL="137160" marR="137160" marT="68580" marB="68580">
                    <a:lnL w="12700" cap="flat" cmpd="sng" algn="ctr">
                      <a:solidFill>
                        <a:schemeClr val="bg1">
                          <a:lumMod val="8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tx1"/>
                    </a:solidFill>
                  </a:tcPr>
                </a:tc>
                <a:tc>
                  <a:txBody>
                    <a:bodyPr/>
                    <a:lstStyle/>
                    <a:p>
                      <a:pPr marL="91440" indent="-91440" algn="l" defTabSz="914400" rtl="0" eaLnBrk="1" latinLnBrk="0" hangingPunct="1">
                        <a:buClr>
                          <a:srgbClr val="FF9933"/>
                        </a:buClr>
                        <a:buFont typeface="Arial" panose="020B0604020202020204" pitchFamily="34" charset="0"/>
                        <a:buChar char="•"/>
                      </a:pPr>
                      <a:endParaRPr lang="en-US" sz="1200" kern="1200">
                        <a:solidFill>
                          <a:schemeClr val="tx1">
                            <a:lumMod val="65000"/>
                            <a:lumOff val="35000"/>
                          </a:schemeClr>
                        </a:solidFill>
                        <a:highlight>
                          <a:srgbClr val="FFFF00"/>
                        </a:highlight>
                        <a:latin typeface="+mn-lt"/>
                        <a:ea typeface="+mn-ea"/>
                        <a:cs typeface="+mn-cs"/>
                      </a:endParaRP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marL="91440" indent="-91440" algn="l" defTabSz="914400" rtl="0" eaLnBrk="1" latinLnBrk="0" hangingPunct="1">
                        <a:buClr>
                          <a:srgbClr val="FF9933"/>
                        </a:buClr>
                        <a:buFont typeface="Arial" panose="020B0604020202020204" pitchFamily="34" charset="0"/>
                        <a:buChar char="•"/>
                      </a:pPr>
                      <a:endParaRPr lang="en-US" sz="1200" kern="1200">
                        <a:solidFill>
                          <a:schemeClr val="tx1">
                            <a:lumMod val="65000"/>
                            <a:lumOff val="35000"/>
                          </a:schemeClr>
                        </a:solidFill>
                        <a:highlight>
                          <a:srgbClr val="FFFF00"/>
                        </a:highlight>
                        <a:latin typeface="+mn-lt"/>
                        <a:ea typeface="+mn-ea"/>
                        <a:cs typeface="+mn-cs"/>
                      </a:endParaRPr>
                    </a:p>
                    <a:p>
                      <a:pPr marL="91440" indent="-91440" algn="l" defTabSz="914400" rtl="0" eaLnBrk="1" latinLnBrk="0" hangingPunct="1">
                        <a:buClr>
                          <a:srgbClr val="FF9933"/>
                        </a:buClr>
                        <a:buFont typeface="Arial" panose="020B0604020202020204" pitchFamily="34" charset="0"/>
                        <a:buChar char="•"/>
                      </a:pPr>
                      <a:endParaRPr lang="en-US" sz="1200" kern="1200">
                        <a:solidFill>
                          <a:schemeClr val="tx1">
                            <a:lumMod val="65000"/>
                            <a:lumOff val="35000"/>
                          </a:schemeClr>
                        </a:solidFill>
                        <a:highlight>
                          <a:srgbClr val="FFFF00"/>
                        </a:highlight>
                        <a:latin typeface="+mn-lt"/>
                        <a:ea typeface="+mn-ea"/>
                        <a:cs typeface="+mn-cs"/>
                      </a:endParaRP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Primary Care and/or Urgent Care Clinics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Value Based Care (VBC)</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Senior Clinics</a:t>
                      </a:r>
                    </a:p>
                    <a:p>
                      <a:pPr marL="91440" indent="-91440" algn="l" defTabSz="914400" rtl="0" eaLnBrk="1" latinLnBrk="0" hangingPunct="1">
                        <a:buClr>
                          <a:srgbClr val="FF9933"/>
                        </a:buClr>
                        <a:buFont typeface="Arial" panose="020B0604020202020204" pitchFamily="34" charset="0"/>
                        <a:buChar char="•"/>
                      </a:pPr>
                      <a:endParaRPr lang="en-US" sz="1200" kern="1200">
                        <a:solidFill>
                          <a:schemeClr val="tx1">
                            <a:lumMod val="65000"/>
                            <a:lumOff val="35000"/>
                          </a:schemeClr>
                        </a:solidFill>
                        <a:latin typeface="+mn-lt"/>
                        <a:ea typeface="+mn-ea"/>
                        <a:cs typeface="+mn-cs"/>
                      </a:endParaRP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Memorial Clinic</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Bountiful Clinic</a:t>
                      </a: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Salt Lake Clinic</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Utah Valley Clinic</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Alta View Clinic</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Southridge Clinic</a:t>
                      </a: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marL="91440" indent="-91440" algn="l" defTabSz="914400" rtl="0" eaLnBrk="1" latinLnBrk="0" hangingPunct="1">
                        <a:buClr>
                          <a:srgbClr val="FF9933"/>
                        </a:buClr>
                        <a:buFont typeface="Arial" panose="020B0604020202020204" pitchFamily="34" charset="0"/>
                        <a:buChar char="•"/>
                      </a:pPr>
                      <a:endParaRPr lang="en-US" sz="1200" kern="1200">
                        <a:solidFill>
                          <a:schemeClr val="tx1">
                            <a:lumMod val="65000"/>
                            <a:lumOff val="35000"/>
                          </a:schemeClr>
                        </a:solidFill>
                        <a:latin typeface="+mn-lt"/>
                        <a:ea typeface="+mn-ea"/>
                        <a:cs typeface="+mn-cs"/>
                      </a:endParaRPr>
                    </a:p>
                  </a:txBody>
                  <a:tcPr marL="68580" marR="68580" marT="68580" marB="68580">
                    <a:lnL w="3175" cap="flat" cmpd="sng" algn="ctr">
                      <a:no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64588257"/>
                  </a:ext>
                </a:extLst>
              </a:tr>
            </a:tbl>
          </a:graphicData>
        </a:graphic>
      </p:graphicFrame>
      <p:sp>
        <p:nvSpPr>
          <p:cNvPr id="11" name="Title 1">
            <a:extLst>
              <a:ext uri="{FF2B5EF4-FFF2-40B4-BE49-F238E27FC236}">
                <a16:creationId xmlns:a16="http://schemas.microsoft.com/office/drawing/2014/main" id="{0BC93BCB-63E3-88DE-96DF-9064C2D33242}"/>
              </a:ext>
            </a:extLst>
          </p:cNvPr>
          <p:cNvSpPr txBox="1">
            <a:spLocks/>
          </p:cNvSpPr>
          <p:nvPr/>
        </p:nvSpPr>
        <p:spPr>
          <a:xfrm>
            <a:off x="318406" y="557630"/>
            <a:ext cx="17651189" cy="1387983"/>
          </a:xfrm>
          <a:prstGeom prst="rect">
            <a:avLst/>
          </a:prstGeom>
        </p:spPr>
        <p:txBody>
          <a:bodyPr vert="horz" lIns="137160" tIns="68580" rIns="137160" bIns="68580" rtlCol="0" anchor="ctr">
            <a:normAutofit/>
          </a:bodyPr>
          <a:lstStyle>
            <a:lvl1pPr marL="0" indent="0" algn="ctr" defTabSz="914400" rtl="0" eaLnBrk="1" latinLnBrk="0" hangingPunct="1">
              <a:spcBef>
                <a:spcPct val="0"/>
              </a:spcBef>
              <a:buFontTx/>
              <a:buNone/>
              <a:defRPr sz="4000" b="1" u="none" kern="1200">
                <a:solidFill>
                  <a:schemeClr val="tx1"/>
                </a:solidFill>
                <a:latin typeface="+mj-lt"/>
                <a:ea typeface="+mj-ea"/>
                <a:cs typeface="+mj-cs"/>
              </a:defRPr>
            </a:lvl1pPr>
          </a:lstStyle>
          <a:p>
            <a:pPr defTabSz="1371600"/>
            <a:r>
              <a:rPr lang="en-US" sz="3600">
                <a:solidFill>
                  <a:srgbClr val="02255B"/>
                </a:solidFill>
                <a:latin typeface="Calibri"/>
              </a:rPr>
              <a:t>Ambulatory Care Service Leveling Framework</a:t>
            </a:r>
            <a:br>
              <a:rPr lang="en-US" sz="3600">
                <a:solidFill>
                  <a:srgbClr val="02255B"/>
                </a:solidFill>
                <a:latin typeface="Calibri"/>
              </a:rPr>
            </a:br>
            <a:r>
              <a:rPr lang="en-US" sz="2100">
                <a:solidFill>
                  <a:srgbClr val="00839B">
                    <a:lumMod val="60000"/>
                    <a:lumOff val="40000"/>
                  </a:srgbClr>
                </a:solidFill>
                <a:latin typeface="Calibri"/>
              </a:rPr>
              <a:t>Updated December 2023</a:t>
            </a:r>
          </a:p>
        </p:txBody>
      </p:sp>
      <p:pic>
        <p:nvPicPr>
          <p:cNvPr id="12" name="Picture 11">
            <a:extLst>
              <a:ext uri="{FF2B5EF4-FFF2-40B4-BE49-F238E27FC236}">
                <a16:creationId xmlns:a16="http://schemas.microsoft.com/office/drawing/2014/main" id="{4B9A4D91-D6FC-194A-023E-809CE1FEAB9B}"/>
              </a:ext>
            </a:extLst>
          </p:cNvPr>
          <p:cNvPicPr>
            <a:picLocks noChangeAspect="1"/>
          </p:cNvPicPr>
          <p:nvPr/>
        </p:nvPicPr>
        <p:blipFill>
          <a:blip r:embed="rId3"/>
          <a:stretch>
            <a:fillRect/>
          </a:stretch>
        </p:blipFill>
        <p:spPr>
          <a:xfrm>
            <a:off x="15442507" y="719914"/>
            <a:ext cx="2527088" cy="935351"/>
          </a:xfrm>
          <a:prstGeom prst="rect">
            <a:avLst/>
          </a:prstGeom>
        </p:spPr>
      </p:pic>
    </p:spTree>
    <p:extLst>
      <p:ext uri="{BB962C8B-B14F-4D97-AF65-F5344CB8AC3E}">
        <p14:creationId xmlns:p14="http://schemas.microsoft.com/office/powerpoint/2010/main" val="3313720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97EC1-F304-4A33-A6C6-D522690C0C28}"/>
              </a:ext>
            </a:extLst>
          </p:cNvPr>
          <p:cNvSpPr>
            <a:spLocks noGrp="1"/>
          </p:cNvSpPr>
          <p:nvPr>
            <p:ph type="title"/>
          </p:nvPr>
        </p:nvSpPr>
        <p:spPr>
          <a:xfrm>
            <a:off x="293912" y="212217"/>
            <a:ext cx="16611602" cy="723957"/>
          </a:xfrm>
        </p:spPr>
        <p:txBody>
          <a:bodyPr>
            <a:normAutofit fontScale="90000"/>
          </a:bodyPr>
          <a:lstStyle/>
          <a:p>
            <a:r>
              <a:rPr lang="en-US" sz="3600"/>
              <a:t>Acute Care Service Leveling Framework</a:t>
            </a:r>
            <a:br>
              <a:rPr lang="en-US" sz="3600"/>
            </a:br>
            <a:r>
              <a:rPr lang="en-US" sz="2100">
                <a:solidFill>
                  <a:schemeClr val="tx2">
                    <a:lumMod val="60000"/>
                    <a:lumOff val="40000"/>
                  </a:schemeClr>
                </a:solidFill>
              </a:rPr>
              <a:t>Updated November 2020, Approved by CBC and Enterprise Leadership</a:t>
            </a:r>
          </a:p>
        </p:txBody>
      </p:sp>
      <p:graphicFrame>
        <p:nvGraphicFramePr>
          <p:cNvPr id="4" name="Table 3">
            <a:extLst>
              <a:ext uri="{FF2B5EF4-FFF2-40B4-BE49-F238E27FC236}">
                <a16:creationId xmlns:a16="http://schemas.microsoft.com/office/drawing/2014/main" id="{C12DD194-91CA-1C52-740E-95EC8CDFD68E}"/>
              </a:ext>
            </a:extLst>
          </p:cNvPr>
          <p:cNvGraphicFramePr>
            <a:graphicFrameLocks noGrp="1"/>
          </p:cNvGraphicFramePr>
          <p:nvPr/>
        </p:nvGraphicFramePr>
        <p:xfrm>
          <a:off x="0" y="1142987"/>
          <a:ext cx="18293510" cy="8964914"/>
        </p:xfrm>
        <a:graphic>
          <a:graphicData uri="http://schemas.openxmlformats.org/drawingml/2006/table">
            <a:tbl>
              <a:tblPr firstRow="1" firstCol="1">
                <a:tableStyleId>{5C22544A-7EE6-4342-B048-85BDC9FD1C3A}</a:tableStyleId>
              </a:tblPr>
              <a:tblGrid>
                <a:gridCol w="2253140">
                  <a:extLst>
                    <a:ext uri="{9D8B030D-6E8A-4147-A177-3AD203B41FA5}">
                      <a16:colId xmlns:a16="http://schemas.microsoft.com/office/drawing/2014/main" val="2367185644"/>
                    </a:ext>
                  </a:extLst>
                </a:gridCol>
                <a:gridCol w="2416629">
                  <a:extLst>
                    <a:ext uri="{9D8B030D-6E8A-4147-A177-3AD203B41FA5}">
                      <a16:colId xmlns:a16="http://schemas.microsoft.com/office/drawing/2014/main" val="690752476"/>
                    </a:ext>
                  </a:extLst>
                </a:gridCol>
                <a:gridCol w="2416629">
                  <a:extLst>
                    <a:ext uri="{9D8B030D-6E8A-4147-A177-3AD203B41FA5}">
                      <a16:colId xmlns:a16="http://schemas.microsoft.com/office/drawing/2014/main" val="2772383205"/>
                    </a:ext>
                  </a:extLst>
                </a:gridCol>
                <a:gridCol w="2101848">
                  <a:extLst>
                    <a:ext uri="{9D8B030D-6E8A-4147-A177-3AD203B41FA5}">
                      <a16:colId xmlns:a16="http://schemas.microsoft.com/office/drawing/2014/main" val="1908023017"/>
                    </a:ext>
                  </a:extLst>
                </a:gridCol>
                <a:gridCol w="2403987">
                  <a:extLst>
                    <a:ext uri="{9D8B030D-6E8A-4147-A177-3AD203B41FA5}">
                      <a16:colId xmlns:a16="http://schemas.microsoft.com/office/drawing/2014/main" val="4137052647"/>
                    </a:ext>
                  </a:extLst>
                </a:gridCol>
                <a:gridCol w="1535738">
                  <a:extLst>
                    <a:ext uri="{9D8B030D-6E8A-4147-A177-3AD203B41FA5}">
                      <a16:colId xmlns:a16="http://schemas.microsoft.com/office/drawing/2014/main" val="1768570320"/>
                    </a:ext>
                  </a:extLst>
                </a:gridCol>
                <a:gridCol w="853502">
                  <a:extLst>
                    <a:ext uri="{9D8B030D-6E8A-4147-A177-3AD203B41FA5}">
                      <a16:colId xmlns:a16="http://schemas.microsoft.com/office/drawing/2014/main" val="969698413"/>
                    </a:ext>
                  </a:extLst>
                </a:gridCol>
                <a:gridCol w="2374490">
                  <a:extLst>
                    <a:ext uri="{9D8B030D-6E8A-4147-A177-3AD203B41FA5}">
                      <a16:colId xmlns:a16="http://schemas.microsoft.com/office/drawing/2014/main" val="689608208"/>
                    </a:ext>
                  </a:extLst>
                </a:gridCol>
                <a:gridCol w="1937547">
                  <a:extLst>
                    <a:ext uri="{9D8B030D-6E8A-4147-A177-3AD203B41FA5}">
                      <a16:colId xmlns:a16="http://schemas.microsoft.com/office/drawing/2014/main" val="621749580"/>
                    </a:ext>
                  </a:extLst>
                </a:gridCol>
              </a:tblGrid>
              <a:tr h="349106">
                <a:tc>
                  <a:txBody>
                    <a:bodyPr/>
                    <a:lstStyle/>
                    <a:p>
                      <a:pPr algn="ctr"/>
                      <a:endParaRPr lang="en-US" sz="1400" b="1"/>
                    </a:p>
                  </a:txBody>
                  <a:tcPr marL="137160" marR="137160" marT="68580" marB="6858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tx1"/>
                    </a:solidFill>
                  </a:tcPr>
                </a:tc>
                <a:tc>
                  <a:txBody>
                    <a:bodyPr/>
                    <a:lstStyle/>
                    <a:p>
                      <a:pPr algn="l"/>
                      <a:r>
                        <a:rPr lang="en-US" sz="1400" b="1">
                          <a:solidFill>
                            <a:srgbClr val="3700A9"/>
                          </a:solidFill>
                        </a:rPr>
                        <a:t>Lower Acuity</a:t>
                      </a:r>
                    </a:p>
                  </a:txBody>
                  <a:tcPr marL="137160" marR="137160" marT="68580" marB="68580" anchor="ctr">
                    <a:lnL w="12700" cap="flat" cmpd="sng" algn="ctr">
                      <a:solidFill>
                        <a:schemeClr val="bg1">
                          <a:lumMod val="8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9E7FA"/>
                    </a:solidFill>
                  </a:tcPr>
                </a:tc>
                <a:tc>
                  <a:txBody>
                    <a:bodyPr/>
                    <a:lstStyle/>
                    <a:p>
                      <a:pPr algn="l"/>
                      <a:endParaRPr lang="en-US" sz="1400" b="1">
                        <a:solidFill>
                          <a:srgbClr val="3700A9"/>
                        </a:solidFill>
                      </a:endParaRPr>
                    </a:p>
                  </a:txBody>
                  <a:tcPr marL="137160" marR="137160" marT="68580" marB="6858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9E7FA"/>
                    </a:solidFill>
                  </a:tcPr>
                </a:tc>
                <a:tc>
                  <a:txBody>
                    <a:bodyPr/>
                    <a:lstStyle/>
                    <a:p>
                      <a:pPr marL="0" algn="ctr" defTabSz="914400" rtl="0" eaLnBrk="1" latinLnBrk="0" hangingPunct="1"/>
                      <a:endParaRPr lang="en-US" sz="1400" b="1" kern="1200">
                        <a:solidFill>
                          <a:srgbClr val="3700A9"/>
                        </a:solidFill>
                        <a:latin typeface="+mn-lt"/>
                        <a:ea typeface="+mn-ea"/>
                        <a:cs typeface="+mn-cs"/>
                      </a:endParaRPr>
                    </a:p>
                  </a:txBody>
                  <a:tcPr marL="137160" marR="137160" marT="68580" marB="6858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9E7FA"/>
                    </a:solidFill>
                  </a:tcPr>
                </a:tc>
                <a:tc>
                  <a:txBody>
                    <a:bodyPr/>
                    <a:lstStyle/>
                    <a:p>
                      <a:pPr algn="ctr"/>
                      <a:endParaRPr lang="en-US" sz="1400" b="1">
                        <a:solidFill>
                          <a:srgbClr val="3700A9"/>
                        </a:solidFill>
                      </a:endParaRPr>
                    </a:p>
                  </a:txBody>
                  <a:tcPr marL="137160" marR="137160" marT="68580" marB="6858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9E7FA"/>
                    </a:solidFill>
                  </a:tcPr>
                </a:tc>
                <a:tc gridSpan="2">
                  <a:txBody>
                    <a:bodyPr/>
                    <a:lstStyle/>
                    <a:p>
                      <a:pPr marL="0" algn="ctr" defTabSz="914400" rtl="0" eaLnBrk="1" latinLnBrk="0" hangingPunct="1"/>
                      <a:endParaRPr lang="en-US" sz="1400" b="1" kern="1200">
                        <a:solidFill>
                          <a:srgbClr val="3700A9"/>
                        </a:solidFill>
                        <a:latin typeface="+mn-lt"/>
                        <a:ea typeface="+mn-ea"/>
                        <a:cs typeface="+mn-cs"/>
                      </a:endParaRPr>
                    </a:p>
                  </a:txBody>
                  <a:tcPr marL="137160" marR="137160" marT="68580" marB="6858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9E7FA"/>
                    </a:solidFill>
                  </a:tcPr>
                </a:tc>
                <a:tc hMerge="1">
                  <a:txBody>
                    <a:bodyPr/>
                    <a:lstStyle/>
                    <a:p>
                      <a:endParaRPr lang="en-US"/>
                    </a:p>
                  </a:txBody>
                  <a:tcPr/>
                </a:tc>
                <a:tc>
                  <a:txBody>
                    <a:bodyPr/>
                    <a:lstStyle/>
                    <a:p>
                      <a:pPr algn="ctr"/>
                      <a:endParaRPr lang="en-US" sz="1400" b="1">
                        <a:solidFill>
                          <a:srgbClr val="3700A9"/>
                        </a:solidFill>
                      </a:endParaRPr>
                    </a:p>
                  </a:txBody>
                  <a:tcPr marL="137160" marR="137160" marT="68580" marB="6858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9E7FA"/>
                    </a:solidFill>
                  </a:tcPr>
                </a:tc>
                <a:tc>
                  <a:txBody>
                    <a:bodyPr/>
                    <a:lstStyle/>
                    <a:p>
                      <a:pPr algn="ctr"/>
                      <a:r>
                        <a:rPr lang="en-US" sz="1400" b="1">
                          <a:solidFill>
                            <a:srgbClr val="3700A9"/>
                          </a:solidFill>
                        </a:rPr>
                        <a:t>Higher Acuity</a:t>
                      </a:r>
                    </a:p>
                  </a:txBody>
                  <a:tcPr marL="137160" marR="137160" marT="68580" marB="68580" anchor="ctr">
                    <a:lnL w="3175"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9E7FA"/>
                    </a:solidFill>
                  </a:tcPr>
                </a:tc>
                <a:extLst>
                  <a:ext uri="{0D108BD9-81ED-4DB2-BD59-A6C34878D82A}">
                    <a16:rowId xmlns:a16="http://schemas.microsoft.com/office/drawing/2014/main" val="3141339867"/>
                  </a:ext>
                </a:extLst>
              </a:tr>
              <a:tr h="548640">
                <a:tc>
                  <a:txBody>
                    <a:bodyPr/>
                    <a:lstStyle/>
                    <a:p>
                      <a:pPr algn="l"/>
                      <a:r>
                        <a:rPr lang="en-US" sz="1400" b="1"/>
                        <a:t>Facility Level</a:t>
                      </a:r>
                    </a:p>
                  </a:txBody>
                  <a:tcPr marL="137160" marR="137160" marT="68580" marB="68580" anchor="ctr">
                    <a:lnL w="12700" cap="flat" cmpd="sng" algn="ctr">
                      <a:solidFill>
                        <a:schemeClr val="bg1">
                          <a:lumMod val="8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tx1"/>
                    </a:solidFill>
                  </a:tcPr>
                </a:tc>
                <a:tc>
                  <a:txBody>
                    <a:bodyPr/>
                    <a:lstStyle/>
                    <a:p>
                      <a:pPr marL="0" algn="ctr" defTabSz="914400" rtl="0" eaLnBrk="1" latinLnBrk="0" hangingPunct="1"/>
                      <a:r>
                        <a:rPr lang="en-US" sz="1400" b="1" kern="1200">
                          <a:solidFill>
                            <a:srgbClr val="3700A9"/>
                          </a:solidFill>
                          <a:latin typeface="+mn-lt"/>
                          <a:ea typeface="+mn-ea"/>
                          <a:cs typeface="+mn-cs"/>
                        </a:rPr>
                        <a:t>Specialty OP Facility</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E9E7FA"/>
                    </a:solidFill>
                  </a:tcPr>
                </a:tc>
                <a:tc>
                  <a:txBody>
                    <a:bodyPr/>
                    <a:lstStyle/>
                    <a:p>
                      <a:pPr marL="0" algn="ctr" defTabSz="914400" rtl="0" eaLnBrk="1" latinLnBrk="0" hangingPunct="1"/>
                      <a:r>
                        <a:rPr lang="en-US" sz="1400" b="1" kern="1200">
                          <a:solidFill>
                            <a:srgbClr val="3700A9"/>
                          </a:solidFill>
                          <a:latin typeface="+mn-lt"/>
                          <a:ea typeface="+mn-ea"/>
                          <a:cs typeface="+mn-cs"/>
                        </a:rPr>
                        <a:t>Neighborhood Hospital</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E9E7FA"/>
                    </a:solidFill>
                  </a:tcPr>
                </a:tc>
                <a:tc>
                  <a:txBody>
                    <a:bodyPr/>
                    <a:lstStyle/>
                    <a:p>
                      <a:pPr marL="0" algn="ctr" defTabSz="914400" rtl="0" eaLnBrk="1" latinLnBrk="0" hangingPunct="1"/>
                      <a:r>
                        <a:rPr lang="en-US" sz="1400" b="1" kern="1200">
                          <a:solidFill>
                            <a:srgbClr val="3700A9"/>
                          </a:solidFill>
                          <a:latin typeface="+mn-lt"/>
                          <a:ea typeface="+mn-ea"/>
                          <a:cs typeface="+mn-cs"/>
                        </a:rPr>
                        <a:t>Rural Hospital</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rgbClr val="E9E7FA"/>
                    </a:solidFill>
                  </a:tcPr>
                </a:tc>
                <a:tc>
                  <a:txBody>
                    <a:bodyPr/>
                    <a:lstStyle/>
                    <a:p>
                      <a:pPr marL="0" algn="ctr" defTabSz="914400" rtl="0" eaLnBrk="1" latinLnBrk="0" hangingPunct="1"/>
                      <a:r>
                        <a:rPr lang="en-US" sz="1400" b="1" kern="1200">
                          <a:solidFill>
                            <a:srgbClr val="3700A9"/>
                          </a:solidFill>
                          <a:latin typeface="+mn-lt"/>
                          <a:ea typeface="+mn-ea"/>
                          <a:cs typeface="+mn-cs"/>
                        </a:rPr>
                        <a:t>Rural Small Community Hospital</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rgbClr val="E9E7FA"/>
                    </a:solidFill>
                  </a:tcPr>
                </a:tc>
                <a:tc gridSpan="2">
                  <a:txBody>
                    <a:bodyPr/>
                    <a:lstStyle/>
                    <a:p>
                      <a:pPr marL="0" algn="ctr" defTabSz="914400" rtl="0" eaLnBrk="1" latinLnBrk="0" hangingPunct="1"/>
                      <a:r>
                        <a:rPr lang="en-US" sz="1400" b="1" kern="1200">
                          <a:solidFill>
                            <a:srgbClr val="3700A9"/>
                          </a:solidFill>
                          <a:latin typeface="+mn-lt"/>
                          <a:ea typeface="+mn-ea"/>
                          <a:cs typeface="+mn-cs"/>
                        </a:rPr>
                        <a:t>Community Hospital</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rgbClr val="E9E7FA"/>
                    </a:solidFill>
                  </a:tcPr>
                </a:tc>
                <a:tc hMerge="1">
                  <a:txBody>
                    <a:bodyPr/>
                    <a:lstStyle/>
                    <a:p>
                      <a:endParaRPr lang="en-US"/>
                    </a:p>
                  </a:txBody>
                  <a:tcPr/>
                </a:tc>
                <a:tc>
                  <a:txBody>
                    <a:bodyPr/>
                    <a:lstStyle/>
                    <a:p>
                      <a:pPr algn="ctr"/>
                      <a:r>
                        <a:rPr lang="en-US" sz="1400" b="1">
                          <a:solidFill>
                            <a:srgbClr val="3700A9"/>
                          </a:solidFill>
                        </a:rPr>
                        <a:t>Regional Referral Center</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rgbClr val="E9E7FA"/>
                    </a:solidFill>
                  </a:tcPr>
                </a:tc>
                <a:tc>
                  <a:txBody>
                    <a:bodyPr/>
                    <a:lstStyle/>
                    <a:p>
                      <a:pPr algn="ctr"/>
                      <a:r>
                        <a:rPr lang="en-US" sz="1400" b="1">
                          <a:solidFill>
                            <a:srgbClr val="3700A9"/>
                          </a:solidFill>
                        </a:rPr>
                        <a:t>Quaternary Hub</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rgbClr val="E9E7FA"/>
                    </a:solidFill>
                  </a:tcPr>
                </a:tc>
                <a:extLst>
                  <a:ext uri="{0D108BD9-81ED-4DB2-BD59-A6C34878D82A}">
                    <a16:rowId xmlns:a16="http://schemas.microsoft.com/office/drawing/2014/main" val="4211157370"/>
                  </a:ext>
                </a:extLst>
              </a:tr>
              <a:tr h="558570">
                <a:tc>
                  <a:txBody>
                    <a:bodyPr/>
                    <a:lstStyle/>
                    <a:p>
                      <a:r>
                        <a:rPr lang="en-US" sz="1400" b="1"/>
                        <a:t>Attributed Lives</a:t>
                      </a:r>
                    </a:p>
                  </a:txBody>
                  <a:tcPr marL="137160" marR="137160" marT="68580" marB="68580">
                    <a:lnL w="12700" cap="flat" cmpd="sng" algn="ctr">
                      <a:solidFill>
                        <a:schemeClr val="bg1">
                          <a:lumMod val="8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tx1"/>
                    </a:solidFill>
                  </a:tcPr>
                </a:tc>
                <a:tc>
                  <a:txBody>
                    <a:bodyPr/>
                    <a:lstStyle/>
                    <a:p>
                      <a:pPr algn="ctr"/>
                      <a:r>
                        <a:rPr lang="en-US" sz="1200">
                          <a:solidFill>
                            <a:schemeClr val="tx1">
                              <a:lumMod val="65000"/>
                              <a:lumOff val="35000"/>
                            </a:schemeClr>
                          </a:solidFill>
                        </a:rPr>
                        <a:t>30,000+</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algn="ctr"/>
                      <a:r>
                        <a:rPr lang="en-US" sz="1200">
                          <a:solidFill>
                            <a:schemeClr val="tx1">
                              <a:lumMod val="65000"/>
                              <a:lumOff val="35000"/>
                            </a:schemeClr>
                          </a:solidFill>
                        </a:rPr>
                        <a:t>55,000+</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algn="ctr"/>
                      <a:r>
                        <a:rPr lang="en-US" sz="1200">
                          <a:solidFill>
                            <a:schemeClr val="tx1">
                              <a:lumMod val="65000"/>
                              <a:lumOff val="35000"/>
                            </a:schemeClr>
                          </a:solidFill>
                        </a:rPr>
                        <a:t>5,000+</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tx1">
                              <a:lumMod val="65000"/>
                              <a:lumOff val="35000"/>
                            </a:schemeClr>
                          </a:solidFill>
                        </a:rPr>
                        <a:t>20,000+</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gridSpan="2">
                  <a:txBody>
                    <a:bodyPr/>
                    <a:lstStyle/>
                    <a:p>
                      <a:pPr algn="ctr"/>
                      <a:r>
                        <a:rPr lang="en-US" sz="1200">
                          <a:solidFill>
                            <a:schemeClr val="tx1">
                              <a:lumMod val="65000"/>
                              <a:lumOff val="35000"/>
                            </a:schemeClr>
                          </a:solidFill>
                        </a:rPr>
                        <a:t>100,000+</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hMerge="1">
                  <a:txBody>
                    <a:bodyPr/>
                    <a:lstStyle/>
                    <a:p>
                      <a:endParaRPr lang="en-US"/>
                    </a:p>
                  </a:txBody>
                  <a:tcPr/>
                </a:tc>
                <a:tc>
                  <a:txBody>
                    <a:bodyPr/>
                    <a:lstStyle/>
                    <a:p>
                      <a:pPr algn="ctr"/>
                      <a:r>
                        <a:rPr lang="en-US" sz="1200">
                          <a:solidFill>
                            <a:schemeClr val="tx1">
                              <a:lumMod val="65000"/>
                              <a:lumOff val="35000"/>
                            </a:schemeClr>
                          </a:solidFill>
                        </a:rPr>
                        <a:t>250,000+</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algn="ctr"/>
                      <a:r>
                        <a:rPr lang="en-US" sz="1200">
                          <a:solidFill>
                            <a:schemeClr val="tx1">
                              <a:lumMod val="65000"/>
                              <a:lumOff val="35000"/>
                            </a:schemeClr>
                          </a:solidFill>
                        </a:rPr>
                        <a:t>600,000+</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990562729"/>
                  </a:ext>
                </a:extLst>
              </a:tr>
              <a:tr h="349106">
                <a:tc>
                  <a:txBody>
                    <a:bodyPr/>
                    <a:lstStyle/>
                    <a:p>
                      <a:r>
                        <a:rPr lang="en-US" sz="1400" b="1"/>
                        <a:t>Complexity</a:t>
                      </a:r>
                    </a:p>
                  </a:txBody>
                  <a:tcPr marL="137160" marR="137160" marT="68580" marB="68580">
                    <a:lnL w="12700" cap="flat" cmpd="sng" algn="ctr">
                      <a:solidFill>
                        <a:schemeClr val="bg1">
                          <a:lumMod val="8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tx1"/>
                    </a:solidFill>
                  </a:tcPr>
                </a:tc>
                <a:tc>
                  <a:txBody>
                    <a:bodyPr/>
                    <a:lstStyle/>
                    <a:p>
                      <a:pPr algn="ctr"/>
                      <a:r>
                        <a:rPr lang="en-US" sz="1200">
                          <a:solidFill>
                            <a:schemeClr val="tx1">
                              <a:lumMod val="65000"/>
                              <a:lumOff val="35000"/>
                            </a:schemeClr>
                          </a:solidFill>
                        </a:rPr>
                        <a:t>Basic</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algn="ctr"/>
                      <a:r>
                        <a:rPr lang="en-US" sz="1200">
                          <a:solidFill>
                            <a:schemeClr val="tx1">
                              <a:lumMod val="65000"/>
                              <a:lumOff val="35000"/>
                            </a:schemeClr>
                          </a:solidFill>
                        </a:rPr>
                        <a:t>Basic</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algn="ctr"/>
                      <a:r>
                        <a:rPr lang="en-US" sz="1200">
                          <a:solidFill>
                            <a:schemeClr val="tx1">
                              <a:lumMod val="65000"/>
                              <a:lumOff val="35000"/>
                            </a:schemeClr>
                          </a:solidFill>
                        </a:rPr>
                        <a:t>Basic</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algn="ctr"/>
                      <a:r>
                        <a:rPr lang="en-US" sz="1200">
                          <a:solidFill>
                            <a:schemeClr val="tx1">
                              <a:lumMod val="65000"/>
                              <a:lumOff val="35000"/>
                            </a:schemeClr>
                          </a:solidFill>
                        </a:rPr>
                        <a:t>Basic / Moderate</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gridSpan="2">
                  <a:txBody>
                    <a:bodyPr/>
                    <a:lstStyle/>
                    <a:p>
                      <a:pPr algn="ctr"/>
                      <a:r>
                        <a:rPr lang="en-US" sz="1200">
                          <a:solidFill>
                            <a:schemeClr val="tx1">
                              <a:lumMod val="65000"/>
                              <a:lumOff val="35000"/>
                            </a:schemeClr>
                          </a:solidFill>
                        </a:rPr>
                        <a:t>Basic / Moderate</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a:txBody>
                    <a:bodyPr/>
                    <a:lstStyle/>
                    <a:p>
                      <a:pPr algn="ctr"/>
                      <a:r>
                        <a:rPr lang="en-US" sz="1200">
                          <a:solidFill>
                            <a:schemeClr val="tx1">
                              <a:lumMod val="65000"/>
                              <a:lumOff val="35000"/>
                            </a:schemeClr>
                          </a:solidFill>
                        </a:rPr>
                        <a:t>Moderate / High</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algn="ctr"/>
                      <a:r>
                        <a:rPr lang="en-US" sz="1200">
                          <a:solidFill>
                            <a:schemeClr val="tx1">
                              <a:lumMod val="65000"/>
                              <a:lumOff val="35000"/>
                            </a:schemeClr>
                          </a:solidFill>
                        </a:rPr>
                        <a:t>High</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157979671"/>
                  </a:ext>
                </a:extLst>
              </a:tr>
              <a:tr h="512024">
                <a:tc>
                  <a:txBody>
                    <a:bodyPr/>
                    <a:lstStyle/>
                    <a:p>
                      <a:r>
                        <a:rPr lang="en-US" sz="1400" b="1"/>
                        <a:t>Size</a:t>
                      </a:r>
                    </a:p>
                  </a:txBody>
                  <a:tcPr marL="137160" marR="137160" marT="68580" marB="68580" anchor="ctr">
                    <a:lnL w="12700" cap="flat" cmpd="sng" algn="ctr">
                      <a:solidFill>
                        <a:schemeClr val="bg1">
                          <a:lumMod val="8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tx1"/>
                    </a:solidFill>
                  </a:tcPr>
                </a:tc>
                <a:tc>
                  <a:txBody>
                    <a:bodyPr/>
                    <a:lstStyle/>
                    <a:p>
                      <a:pPr algn="ctr"/>
                      <a:endParaRPr lang="en-US" sz="1200">
                        <a:solidFill>
                          <a:schemeClr val="tx1">
                            <a:lumMod val="65000"/>
                            <a:lumOff val="35000"/>
                          </a:schemeClr>
                        </a:solidFill>
                      </a:endParaRP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algn="ctr"/>
                      <a:r>
                        <a:rPr lang="en-US" sz="1200">
                          <a:solidFill>
                            <a:schemeClr val="tx1">
                              <a:lumMod val="65000"/>
                              <a:lumOff val="35000"/>
                            </a:schemeClr>
                          </a:solidFill>
                        </a:rPr>
                        <a:t>6-20 beds</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marL="0" indent="0" algn="ctr" defTabSz="914400" rtl="0" eaLnBrk="1" latinLnBrk="0" hangingPunct="1">
                        <a:buClr>
                          <a:srgbClr val="FF9933"/>
                        </a:buClr>
                        <a:buFont typeface="Arial" panose="020B0604020202020204" pitchFamily="34" charset="0"/>
                        <a:buNone/>
                      </a:pPr>
                      <a:r>
                        <a:rPr lang="en-US" sz="1200" kern="1200">
                          <a:solidFill>
                            <a:schemeClr val="tx1">
                              <a:lumMod val="65000"/>
                              <a:lumOff val="35000"/>
                            </a:schemeClr>
                          </a:solidFill>
                          <a:latin typeface="+mn-lt"/>
                          <a:ea typeface="+mn-ea"/>
                          <a:cs typeface="+mn-cs"/>
                        </a:rPr>
                        <a:t>10+ beds</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marL="0" indent="0" algn="ctr" defTabSz="914400" rtl="0" eaLnBrk="1" latinLnBrk="0" hangingPunct="1">
                        <a:buClr>
                          <a:srgbClr val="FF9933"/>
                        </a:buClr>
                        <a:buFont typeface="Arial" panose="020B0604020202020204" pitchFamily="34" charset="0"/>
                        <a:buNone/>
                      </a:pPr>
                      <a:r>
                        <a:rPr lang="en-US" sz="1200" kern="1200">
                          <a:solidFill>
                            <a:schemeClr val="tx1">
                              <a:lumMod val="65000"/>
                              <a:lumOff val="35000"/>
                            </a:schemeClr>
                          </a:solidFill>
                          <a:latin typeface="+mn-lt"/>
                          <a:ea typeface="+mn-ea"/>
                          <a:cs typeface="+mn-cs"/>
                        </a:rPr>
                        <a:t>20-40 beds</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gridSpan="2">
                  <a:txBody>
                    <a:bodyPr/>
                    <a:lstStyle/>
                    <a:p>
                      <a:pPr algn="ctr"/>
                      <a:r>
                        <a:rPr lang="en-US" sz="1200">
                          <a:solidFill>
                            <a:schemeClr val="tx1">
                              <a:lumMod val="65000"/>
                              <a:lumOff val="35000"/>
                            </a:schemeClr>
                          </a:solidFill>
                        </a:rPr>
                        <a:t>20-100 beds</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hMerge="1">
                  <a:txBody>
                    <a:bodyPr/>
                    <a:lstStyle/>
                    <a:p>
                      <a:endParaRPr lang="en-US"/>
                    </a:p>
                  </a:txBody>
                  <a:tcPr/>
                </a:tc>
                <a:tc>
                  <a:txBody>
                    <a:bodyPr/>
                    <a:lstStyle/>
                    <a:p>
                      <a:pPr algn="ctr"/>
                      <a:r>
                        <a:rPr lang="en-US" sz="1200">
                          <a:solidFill>
                            <a:schemeClr val="tx1">
                              <a:lumMod val="65000"/>
                              <a:lumOff val="35000"/>
                            </a:schemeClr>
                          </a:solidFill>
                        </a:rPr>
                        <a:t>200+ Adult beds</a:t>
                      </a:r>
                    </a:p>
                    <a:p>
                      <a:pPr algn="ctr"/>
                      <a:r>
                        <a:rPr lang="en-US" sz="1200">
                          <a:solidFill>
                            <a:schemeClr val="tx1">
                              <a:lumMod val="65000"/>
                              <a:lumOff val="35000"/>
                            </a:schemeClr>
                          </a:solidFill>
                        </a:rPr>
                        <a:t>50+ Peds beds</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algn="ctr"/>
                      <a:r>
                        <a:rPr lang="en-US" sz="1200">
                          <a:solidFill>
                            <a:schemeClr val="tx1">
                              <a:lumMod val="65000"/>
                              <a:lumOff val="35000"/>
                            </a:schemeClr>
                          </a:solidFill>
                        </a:rPr>
                        <a:t>n/a</a:t>
                      </a:r>
                    </a:p>
                  </a:txBody>
                  <a:tcPr marL="137160" marR="137160" marT="68580" marB="68580" anchor="ctr">
                    <a:lnL w="3175" cap="flat" cmpd="sng" algn="ctr">
                      <a:solidFill>
                        <a:schemeClr val="tx1">
                          <a:lumMod val="65000"/>
                          <a:lumOff val="3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910123309"/>
                  </a:ext>
                </a:extLst>
              </a:tr>
              <a:tr h="2697480">
                <a:tc>
                  <a:txBody>
                    <a:bodyPr/>
                    <a:lstStyle/>
                    <a:p>
                      <a:r>
                        <a:rPr lang="en-US" sz="1400" b="1"/>
                        <a:t>Scope of Services</a:t>
                      </a:r>
                    </a:p>
                  </a:txBody>
                  <a:tcPr marL="137160" marR="137160" marT="68580" marB="68580">
                    <a:lnL w="12700" cap="flat" cmpd="sng" algn="ctr">
                      <a:solidFill>
                        <a:schemeClr val="bg1">
                          <a:lumMod val="8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tx1"/>
                    </a:solidFill>
                  </a:tcPr>
                </a:tc>
                <a:tc>
                  <a:txBody>
                    <a:bodyPr/>
                    <a:lstStyle/>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Freestanding ED</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Imaging Center</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Ambulatory Surgical Center (ASC)</a:t>
                      </a:r>
                    </a:p>
                    <a:p>
                      <a:pPr marL="0" indent="0" algn="l" defTabSz="914400" rtl="0" eaLnBrk="1" latinLnBrk="0" hangingPunct="1">
                        <a:buClr>
                          <a:srgbClr val="FF9933"/>
                        </a:buClr>
                        <a:buFont typeface="Arial" panose="020B0604020202020204" pitchFamily="34" charset="0"/>
                        <a:buNone/>
                      </a:pPr>
                      <a:endParaRPr lang="en-US" sz="1200" kern="1200">
                        <a:solidFill>
                          <a:schemeClr val="tx1">
                            <a:lumMod val="65000"/>
                            <a:lumOff val="35000"/>
                          </a:schemeClr>
                        </a:solidFill>
                        <a:latin typeface="+mn-lt"/>
                        <a:ea typeface="+mn-ea"/>
                        <a:cs typeface="+mn-cs"/>
                      </a:endParaRP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Medical/Surgical beds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7-10 ED stations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Level 1 Birthing/Nursery (800-1000 deliveries)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2 ORs (for mostly C-sections)</a:t>
                      </a:r>
                    </a:p>
                    <a:p>
                      <a:pPr marL="0" indent="0" algn="l" defTabSz="914400" rtl="0" eaLnBrk="1" latinLnBrk="0" hangingPunct="1">
                        <a:buClr>
                          <a:srgbClr val="FF9933"/>
                        </a:buClr>
                        <a:buFont typeface="Arial" panose="020B0604020202020204" pitchFamily="34" charset="0"/>
                        <a:buNone/>
                      </a:pPr>
                      <a:endParaRPr lang="en-US" sz="1200" kern="1200">
                        <a:solidFill>
                          <a:schemeClr val="tx1">
                            <a:lumMod val="65000"/>
                            <a:lumOff val="35000"/>
                          </a:schemeClr>
                        </a:solidFill>
                        <a:latin typeface="+mn-lt"/>
                        <a:ea typeface="+mn-ea"/>
                        <a:cs typeface="+mn-cs"/>
                      </a:endParaRP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Medical/Surgical beds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3-4 ED stations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1-2 ORs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Level 1 Birthing/ Nursery</a:t>
                      </a:r>
                    </a:p>
                    <a:p>
                      <a:pPr marL="91440" indent="-91440" algn="l" defTabSz="914400" rtl="0" eaLnBrk="1" latinLnBrk="0" hangingPunct="1">
                        <a:buClr>
                          <a:srgbClr val="FF9933"/>
                        </a:buClr>
                        <a:buFont typeface="Arial" panose="020B0604020202020204" pitchFamily="34" charset="0"/>
                        <a:buChar char="•"/>
                      </a:pPr>
                      <a:endParaRPr lang="en-US" sz="1200" kern="1200">
                        <a:solidFill>
                          <a:schemeClr val="tx1">
                            <a:lumMod val="65000"/>
                            <a:lumOff val="35000"/>
                          </a:schemeClr>
                        </a:solidFill>
                        <a:latin typeface="+mn-lt"/>
                        <a:ea typeface="+mn-ea"/>
                        <a:cs typeface="+mn-cs"/>
                      </a:endParaRPr>
                    </a:p>
                    <a:p>
                      <a:pPr marL="91440" indent="-91440" algn="l" defTabSz="914400" rtl="0" eaLnBrk="1" latinLnBrk="0" hangingPunct="1">
                        <a:buClr>
                          <a:srgbClr val="FF9933"/>
                        </a:buClr>
                        <a:buFont typeface="Arial" panose="020B0604020202020204" pitchFamily="34" charset="0"/>
                        <a:buChar char="•"/>
                      </a:pPr>
                      <a:endParaRPr lang="en-US" sz="1200" kern="1200">
                        <a:solidFill>
                          <a:schemeClr val="tx1">
                            <a:lumMod val="65000"/>
                            <a:lumOff val="35000"/>
                          </a:schemeClr>
                        </a:solidFill>
                        <a:latin typeface="+mn-lt"/>
                        <a:ea typeface="+mn-ea"/>
                        <a:cs typeface="+mn-cs"/>
                      </a:endParaRP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Specialists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Medical/Surgical beds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4-10 ED stations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Imaging (MRI)</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4-10 ORs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IP surgery </a:t>
                      </a:r>
                      <a:r>
                        <a:rPr lang="en-US" sz="1200" kern="1200">
                          <a:solidFill>
                            <a:schemeClr val="tx1">
                              <a:lumMod val="65000"/>
                              <a:lumOff val="35000"/>
                            </a:schemeClr>
                          </a:solidFill>
                          <a:highlight>
                            <a:srgbClr val="FFFF00"/>
                          </a:highlight>
                          <a:latin typeface="+mn-lt"/>
                          <a:ea typeface="+mn-ea"/>
                          <a:cs typeface="+mn-cs"/>
                        </a:rPr>
                        <a:t>(</a:t>
                      </a:r>
                      <a:r>
                        <a:rPr lang="en-US" sz="1200" kern="1200">
                          <a:solidFill>
                            <a:schemeClr val="tx1">
                              <a:lumMod val="65000"/>
                              <a:lumOff val="35000"/>
                            </a:schemeClr>
                          </a:solidFill>
                          <a:latin typeface="+mn-lt"/>
                          <a:ea typeface="+mn-ea"/>
                          <a:cs typeface="+mn-cs"/>
                        </a:rPr>
                        <a:t>General Surgery, Orthopedics)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Level 1 Birthing/Nursery</a:t>
                      </a:r>
                    </a:p>
                    <a:p>
                      <a:pPr marL="91440" indent="-91440" algn="l" defTabSz="914400" rtl="0" eaLnBrk="1" latinLnBrk="0" hangingPunct="1">
                        <a:buClr>
                          <a:srgbClr val="FF9933"/>
                        </a:buClr>
                        <a:buFont typeface="Arial" panose="020B0604020202020204" pitchFamily="34" charset="0"/>
                        <a:buChar char="•"/>
                      </a:pPr>
                      <a:endParaRPr lang="en-US" sz="1200" kern="1200">
                        <a:solidFill>
                          <a:schemeClr val="tx1">
                            <a:lumMod val="65000"/>
                            <a:lumOff val="35000"/>
                          </a:schemeClr>
                        </a:solidFill>
                        <a:latin typeface="+mn-lt"/>
                        <a:ea typeface="+mn-ea"/>
                        <a:cs typeface="+mn-cs"/>
                      </a:endParaRPr>
                    </a:p>
                    <a:p>
                      <a:pPr marL="91440" indent="-91440" algn="l" defTabSz="914400" rtl="0" eaLnBrk="1" latinLnBrk="0" hangingPunct="1">
                        <a:buClr>
                          <a:srgbClr val="FF9933"/>
                        </a:buClr>
                        <a:buFont typeface="Arial" panose="020B0604020202020204" pitchFamily="34" charset="0"/>
                        <a:buChar char="•"/>
                      </a:pPr>
                      <a:endParaRPr lang="en-US" sz="1200" kern="1200">
                        <a:solidFill>
                          <a:schemeClr val="tx1">
                            <a:lumMod val="65000"/>
                            <a:lumOff val="35000"/>
                          </a:schemeClr>
                        </a:solidFill>
                        <a:latin typeface="+mn-lt"/>
                        <a:ea typeface="+mn-ea"/>
                        <a:cs typeface="+mn-cs"/>
                      </a:endParaRPr>
                    </a:p>
                    <a:p>
                      <a:pPr marL="91440" indent="-91440" algn="l" defTabSz="914400" rtl="0" eaLnBrk="1" latinLnBrk="0" hangingPunct="1">
                        <a:buClr>
                          <a:srgbClr val="FF9933"/>
                        </a:buClr>
                        <a:buFont typeface="Arial" panose="020B0604020202020204" pitchFamily="34" charset="0"/>
                        <a:buChar char="•"/>
                      </a:pPr>
                      <a:endParaRPr lang="en-US" sz="1200" kern="1200">
                        <a:solidFill>
                          <a:schemeClr val="tx1">
                            <a:lumMod val="65000"/>
                            <a:lumOff val="35000"/>
                          </a:schemeClr>
                        </a:solidFill>
                        <a:latin typeface="+mn-lt"/>
                        <a:ea typeface="+mn-ea"/>
                        <a:cs typeface="+mn-cs"/>
                      </a:endParaRPr>
                    </a:p>
                    <a:p>
                      <a:pPr marL="91440" indent="-91440" algn="l" defTabSz="914400" rtl="0" eaLnBrk="1" latinLnBrk="0" hangingPunct="1">
                        <a:buClr>
                          <a:srgbClr val="FF9933"/>
                        </a:buClr>
                        <a:buFont typeface="Arial" panose="020B0604020202020204" pitchFamily="34" charset="0"/>
                        <a:buChar char="•"/>
                      </a:pPr>
                      <a:endParaRPr lang="en-US" sz="1200" kern="1200">
                        <a:solidFill>
                          <a:schemeClr val="tx1">
                            <a:lumMod val="65000"/>
                            <a:lumOff val="35000"/>
                          </a:schemeClr>
                        </a:solidFill>
                        <a:latin typeface="+mn-lt"/>
                        <a:ea typeface="+mn-ea"/>
                        <a:cs typeface="+mn-cs"/>
                      </a:endParaRP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gridSpan="2">
                  <a:txBody>
                    <a:bodyPr/>
                    <a:lstStyle/>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Specialists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Medical/Surgical beds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6-16 ICU beds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10+ ED stations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Imaging (specialty 1 per modality)</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Level 1 Birthing/ Nursery (1000 births)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IP surgery (General Surgery, Orthopedics, GYN, ENT, Urology)</a:t>
                      </a:r>
                    </a:p>
                    <a:p>
                      <a:pPr marL="0" indent="0" algn="l" defTabSz="914400" rtl="0" eaLnBrk="1" latinLnBrk="0" hangingPunct="1">
                        <a:buClr>
                          <a:srgbClr val="FF9933"/>
                        </a:buClr>
                        <a:buFont typeface="Arial" panose="020B0604020202020204" pitchFamily="34" charset="0"/>
                        <a:buNone/>
                      </a:pPr>
                      <a:endParaRPr lang="en-US" sz="1200" kern="1200">
                        <a:solidFill>
                          <a:schemeClr val="tx1">
                            <a:lumMod val="65000"/>
                            <a:lumOff val="35000"/>
                          </a:schemeClr>
                        </a:solidFill>
                        <a:latin typeface="+mn-lt"/>
                        <a:ea typeface="+mn-ea"/>
                        <a:cs typeface="+mn-cs"/>
                      </a:endParaRPr>
                    </a:p>
                    <a:p>
                      <a:pPr marL="0" indent="0" algn="l" defTabSz="914400" rtl="0" eaLnBrk="1" latinLnBrk="0" hangingPunct="1">
                        <a:buClr>
                          <a:srgbClr val="FF9933"/>
                        </a:buClr>
                        <a:buFont typeface="Arial" panose="020B0604020202020204" pitchFamily="34" charset="0"/>
                        <a:buNone/>
                      </a:pPr>
                      <a:endParaRPr lang="en-US" sz="1200" kern="1200">
                        <a:solidFill>
                          <a:schemeClr val="tx1">
                            <a:lumMod val="65000"/>
                            <a:lumOff val="35000"/>
                          </a:schemeClr>
                        </a:solidFill>
                        <a:latin typeface="+mn-lt"/>
                        <a:ea typeface="+mn-ea"/>
                        <a:cs typeface="+mn-cs"/>
                      </a:endParaRP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hMerge="1">
                  <a:txBody>
                    <a:bodyPr/>
                    <a:lstStyle/>
                    <a:p>
                      <a:endParaRPr lang="en-US"/>
                    </a:p>
                  </a:txBody>
                  <a:tcPr/>
                </a:tc>
                <a:tc>
                  <a:txBody>
                    <a:bodyPr/>
                    <a:lstStyle/>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All community hospital services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Sub-Specialists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30+ ED stations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16+ ORs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30+ ICU beds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Level 3 Birthing/ Level 3 NICU</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16+ Rehab beds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Critical care</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Cath Lab/EP</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Bi Plane/TAVR</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Interventional Radiology</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Cancer center</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Radiation Oncology</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Neurosurgery</a:t>
                      </a: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All regional referral hub services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Level 4 Birthing/ Level 3 NICU (IMED), Level 4 NICU (Primary)</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Major Trauma</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Transplant</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Structural Heart</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Complex Cancer</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Complex Neuro</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Peds Sub-specialty</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IMRT</a:t>
                      </a:r>
                    </a:p>
                  </a:txBody>
                  <a:tcPr marL="68580" marR="68580" marT="68580" marB="68580">
                    <a:lnL w="3175" cap="flat" cmpd="sng" algn="ctr">
                      <a:solidFill>
                        <a:schemeClr val="tx1">
                          <a:lumMod val="65000"/>
                          <a:lumOff val="3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048301166"/>
                  </a:ext>
                </a:extLst>
              </a:tr>
              <a:tr h="2697480">
                <a:tc>
                  <a:txBody>
                    <a:bodyPr/>
                    <a:lstStyle/>
                    <a:p>
                      <a:r>
                        <a:rPr lang="en-US" sz="1400" b="1"/>
                        <a:t>Potential Variations</a:t>
                      </a:r>
                    </a:p>
                    <a:p>
                      <a:r>
                        <a:rPr lang="en-US" sz="1400" b="1"/>
                        <a:t>(SBC Triad  Decision Rights)</a:t>
                      </a:r>
                    </a:p>
                  </a:txBody>
                  <a:tcPr marL="137160" marR="137160" marT="68580" marB="68580">
                    <a:lnL w="12700" cap="flat" cmpd="sng" algn="ctr">
                      <a:solidFill>
                        <a:schemeClr val="bg1">
                          <a:lumMod val="8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tx1"/>
                    </a:solidFill>
                  </a:tcPr>
                </a:tc>
                <a:tc>
                  <a:txBody>
                    <a:bodyPr/>
                    <a:lstStyle/>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OP Behavioral Health</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Radiation Oncology</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IMRT</a:t>
                      </a:r>
                    </a:p>
                    <a:p>
                      <a:pPr marL="91440" marR="0" lvl="0" indent="-91440" algn="l" defTabSz="914400" rtl="0" eaLnBrk="1" fontAlgn="auto" latinLnBrk="0" hangingPunct="1">
                        <a:lnSpc>
                          <a:spcPct val="100000"/>
                        </a:lnSpc>
                        <a:spcBef>
                          <a:spcPts val="0"/>
                        </a:spcBef>
                        <a:spcAft>
                          <a:spcPts val="0"/>
                        </a:spcAft>
                        <a:buClr>
                          <a:srgbClr val="FF9933"/>
                        </a:buClr>
                        <a:buSzTx/>
                        <a:buFont typeface="Arial" panose="020B0604020202020204" pitchFamily="34" charset="0"/>
                        <a:buChar char="•"/>
                        <a:tabLst/>
                        <a:defRPr/>
                      </a:pPr>
                      <a:r>
                        <a:rPr lang="en-US" sz="1200" u="none" kern="1200">
                          <a:solidFill>
                            <a:schemeClr val="tx1">
                              <a:lumMod val="65000"/>
                              <a:lumOff val="35000"/>
                            </a:schemeClr>
                          </a:solidFill>
                          <a:latin typeface="+mn-lt"/>
                          <a:ea typeface="+mn-ea"/>
                          <a:cs typeface="+mn-cs"/>
                        </a:rPr>
                        <a:t>Surgical Robotics</a:t>
                      </a:r>
                    </a:p>
                    <a:p>
                      <a:pPr marL="91440" indent="-91440" algn="l" defTabSz="914400" rtl="0" eaLnBrk="1" latinLnBrk="0" hangingPunct="1">
                        <a:buClr>
                          <a:srgbClr val="FF9933"/>
                        </a:buClr>
                        <a:buFont typeface="Arial" panose="020B0604020202020204" pitchFamily="34" charset="0"/>
                        <a:buChar char="•"/>
                      </a:pPr>
                      <a:endParaRPr lang="en-US" sz="1200" kern="1200">
                        <a:solidFill>
                          <a:schemeClr val="tx1">
                            <a:lumMod val="65000"/>
                            <a:lumOff val="35000"/>
                          </a:schemeClr>
                        </a:solidFill>
                        <a:latin typeface="+mn-lt"/>
                        <a:ea typeface="+mn-ea"/>
                        <a:cs typeface="+mn-cs"/>
                      </a:endParaRP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Imaging Center</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ASC</a:t>
                      </a:r>
                    </a:p>
                    <a:p>
                      <a:pPr marL="0" marR="0" lvl="0" indent="0" algn="l" defTabSz="914400" rtl="0" eaLnBrk="1" fontAlgn="auto" latinLnBrk="0" hangingPunct="1">
                        <a:lnSpc>
                          <a:spcPct val="100000"/>
                        </a:lnSpc>
                        <a:spcBef>
                          <a:spcPts val="0"/>
                        </a:spcBef>
                        <a:spcAft>
                          <a:spcPts val="0"/>
                        </a:spcAft>
                        <a:buClr>
                          <a:srgbClr val="FF9933"/>
                        </a:buClr>
                        <a:buSzTx/>
                        <a:buFont typeface="Arial" panose="020B0604020202020204" pitchFamily="34" charset="0"/>
                        <a:buNone/>
                        <a:tabLst/>
                        <a:defRPr/>
                      </a:pPr>
                      <a:endParaRPr lang="en-US" sz="1200" kern="1200">
                        <a:solidFill>
                          <a:schemeClr val="tx1">
                            <a:lumMod val="65000"/>
                            <a:lumOff val="35000"/>
                          </a:schemeClr>
                        </a:solidFill>
                        <a:highlight>
                          <a:srgbClr val="FFFF00"/>
                        </a:highlight>
                        <a:latin typeface="+mn-lt"/>
                        <a:ea typeface="+mn-ea"/>
                        <a:cs typeface="+mn-cs"/>
                      </a:endParaRP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Swing Beds (SNF License)</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OP Infusion</a:t>
                      </a: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marL="91440" marR="0" lvl="0" indent="-91440" algn="l" defTabSz="914400" rtl="0" eaLnBrk="1" fontAlgn="auto" latinLnBrk="0" hangingPunct="1">
                        <a:lnSpc>
                          <a:spcPct val="100000"/>
                        </a:lnSpc>
                        <a:spcBef>
                          <a:spcPts val="0"/>
                        </a:spcBef>
                        <a:spcAft>
                          <a:spcPts val="0"/>
                        </a:spcAft>
                        <a:buClr>
                          <a:srgbClr val="FF9933"/>
                        </a:buClr>
                        <a:buSzTx/>
                        <a:buFont typeface="Arial" panose="020B0604020202020204" pitchFamily="34" charset="0"/>
                        <a:buChar char="•"/>
                        <a:tabLst/>
                        <a:defRPr/>
                      </a:pPr>
                      <a:r>
                        <a:rPr lang="en-US" sz="1200" u="none" kern="1200">
                          <a:solidFill>
                            <a:schemeClr val="tx1">
                              <a:lumMod val="65000"/>
                              <a:lumOff val="35000"/>
                            </a:schemeClr>
                          </a:solidFill>
                          <a:latin typeface="+mn-lt"/>
                          <a:ea typeface="+mn-ea"/>
                          <a:cs typeface="+mn-cs"/>
                        </a:rPr>
                        <a:t>Swing Beds (SNF License)</a:t>
                      </a:r>
                    </a:p>
                    <a:p>
                      <a:pPr marL="91440" marR="0" lvl="0" indent="-91440" algn="l" defTabSz="914400" rtl="0" eaLnBrk="1" fontAlgn="auto" latinLnBrk="0" hangingPunct="1">
                        <a:lnSpc>
                          <a:spcPct val="100000"/>
                        </a:lnSpc>
                        <a:spcBef>
                          <a:spcPts val="0"/>
                        </a:spcBef>
                        <a:spcAft>
                          <a:spcPts val="0"/>
                        </a:spcAft>
                        <a:buClr>
                          <a:srgbClr val="FF9933"/>
                        </a:buClr>
                        <a:buSzTx/>
                        <a:buFont typeface="Arial" panose="020B0604020202020204" pitchFamily="34" charset="0"/>
                        <a:buChar char="•"/>
                        <a:tabLst/>
                        <a:defRPr/>
                      </a:pPr>
                      <a:r>
                        <a:rPr lang="en-US" sz="1200" u="none" kern="1200">
                          <a:solidFill>
                            <a:schemeClr val="tx1">
                              <a:lumMod val="65000"/>
                              <a:lumOff val="35000"/>
                            </a:schemeClr>
                          </a:solidFill>
                          <a:latin typeface="+mn-lt"/>
                          <a:ea typeface="+mn-ea"/>
                          <a:cs typeface="+mn-cs"/>
                        </a:rPr>
                        <a:t>OP Infusion</a:t>
                      </a:r>
                    </a:p>
                    <a:p>
                      <a:pPr marL="91440" marR="0" lvl="0" indent="-91440" algn="l" defTabSz="914400" rtl="0" eaLnBrk="1" fontAlgn="auto" latinLnBrk="0" hangingPunct="1">
                        <a:lnSpc>
                          <a:spcPct val="100000"/>
                        </a:lnSpc>
                        <a:spcBef>
                          <a:spcPts val="0"/>
                        </a:spcBef>
                        <a:spcAft>
                          <a:spcPts val="0"/>
                        </a:spcAft>
                        <a:buClr>
                          <a:srgbClr val="FF9933"/>
                        </a:buClr>
                        <a:buSzTx/>
                        <a:buFont typeface="Arial" panose="020B0604020202020204" pitchFamily="34" charset="0"/>
                        <a:buChar char="•"/>
                        <a:tabLst/>
                        <a:defRPr/>
                      </a:pPr>
                      <a:r>
                        <a:rPr lang="en-US" sz="1200" u="none" kern="1200">
                          <a:solidFill>
                            <a:schemeClr val="tx1">
                              <a:lumMod val="65000"/>
                              <a:lumOff val="35000"/>
                            </a:schemeClr>
                          </a:solidFill>
                          <a:latin typeface="+mn-lt"/>
                          <a:ea typeface="+mn-ea"/>
                          <a:cs typeface="+mn-cs"/>
                        </a:rPr>
                        <a:t>4-6 ICU beds</a:t>
                      </a:r>
                    </a:p>
                    <a:p>
                      <a:pPr marL="91440" marR="0" lvl="0" indent="-91440" algn="l" defTabSz="914400" rtl="0" eaLnBrk="1" fontAlgn="auto" latinLnBrk="0" hangingPunct="1">
                        <a:lnSpc>
                          <a:spcPct val="100000"/>
                        </a:lnSpc>
                        <a:spcBef>
                          <a:spcPts val="0"/>
                        </a:spcBef>
                        <a:spcAft>
                          <a:spcPts val="0"/>
                        </a:spcAft>
                        <a:buClr>
                          <a:srgbClr val="FF9933"/>
                        </a:buClr>
                        <a:buSzTx/>
                        <a:buFont typeface="Arial" panose="020B0604020202020204" pitchFamily="34" charset="0"/>
                        <a:buChar char="•"/>
                        <a:tabLst/>
                        <a:defRPr/>
                      </a:pPr>
                      <a:r>
                        <a:rPr lang="en-US" sz="1200" u="none" kern="1200">
                          <a:solidFill>
                            <a:schemeClr val="tx1">
                              <a:lumMod val="65000"/>
                              <a:lumOff val="35000"/>
                            </a:schemeClr>
                          </a:solidFill>
                          <a:latin typeface="+mn-lt"/>
                          <a:ea typeface="+mn-ea"/>
                          <a:cs typeface="+mn-cs"/>
                        </a:rPr>
                        <a:t>IP Surgery (GYN, ENT, Urology</a:t>
                      </a:r>
                      <a:r>
                        <a:rPr lang="en-US" sz="1200" u="none" kern="1200">
                          <a:solidFill>
                            <a:schemeClr val="tx1">
                              <a:lumMod val="65000"/>
                              <a:lumOff val="35000"/>
                            </a:schemeClr>
                          </a:solidFill>
                          <a:highlight>
                            <a:srgbClr val="FFFF00"/>
                          </a:highlight>
                          <a:latin typeface="+mn-lt"/>
                          <a:ea typeface="+mn-ea"/>
                          <a:cs typeface="+mn-cs"/>
                        </a:rPr>
                        <a:t>)</a:t>
                      </a:r>
                    </a:p>
                    <a:p>
                      <a:pPr marL="91440" indent="-91440" algn="l" defTabSz="914400" rtl="0" eaLnBrk="1" latinLnBrk="0" hangingPunct="1">
                        <a:buClr>
                          <a:srgbClr val="FF9933"/>
                        </a:buClr>
                        <a:buFont typeface="Arial" panose="020B0604020202020204" pitchFamily="34" charset="0"/>
                        <a:buChar char="•"/>
                      </a:pPr>
                      <a:r>
                        <a:rPr lang="en-US" sz="1200" u="none" kern="1200">
                          <a:solidFill>
                            <a:schemeClr val="tx1">
                              <a:lumMod val="65000"/>
                              <a:lumOff val="35000"/>
                            </a:schemeClr>
                          </a:solidFill>
                          <a:latin typeface="+mn-lt"/>
                          <a:ea typeface="+mn-ea"/>
                          <a:cs typeface="+mn-cs"/>
                        </a:rPr>
                        <a:t>Total Joints</a:t>
                      </a:r>
                    </a:p>
                    <a:p>
                      <a:pPr marL="91440" indent="-91440" algn="l" defTabSz="914400" rtl="0" eaLnBrk="1" latinLnBrk="0" hangingPunct="1">
                        <a:buClr>
                          <a:srgbClr val="FF9933"/>
                        </a:buClr>
                        <a:buFont typeface="Arial" panose="020B0604020202020204" pitchFamily="34" charset="0"/>
                        <a:buChar char="•"/>
                      </a:pPr>
                      <a:r>
                        <a:rPr lang="en-US" sz="1200" u="none" kern="1200">
                          <a:solidFill>
                            <a:schemeClr val="tx1">
                              <a:lumMod val="65000"/>
                              <a:lumOff val="35000"/>
                            </a:schemeClr>
                          </a:solidFill>
                          <a:latin typeface="+mn-lt"/>
                          <a:ea typeface="+mn-ea"/>
                          <a:cs typeface="+mn-cs"/>
                        </a:rPr>
                        <a:t>Bariatrics</a:t>
                      </a: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gridSpan="2">
                  <a:txBody>
                    <a:bodyPr/>
                    <a:lstStyle/>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TCU (SNF License)</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Level 2 Birthing/Level 2 NICU (2000 births)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Surgical Robotics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Total Joints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Bariatrics</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IP psych</a:t>
                      </a:r>
                    </a:p>
                    <a:p>
                      <a:pPr marL="91440" indent="-91440" algn="l" defTabSz="914400" rtl="0" eaLnBrk="1" latinLnBrk="0" hangingPunct="1">
                        <a:buClr>
                          <a:srgbClr val="FF9933"/>
                        </a:buClr>
                        <a:buFont typeface="Arial" panose="020B0604020202020204" pitchFamily="34" charset="0"/>
                        <a:buChar char="•"/>
                      </a:pPr>
                      <a:r>
                        <a:rPr lang="en-US" sz="1200" u="none" kern="1200">
                          <a:solidFill>
                            <a:schemeClr val="tx1">
                              <a:lumMod val="65000"/>
                              <a:lumOff val="35000"/>
                            </a:schemeClr>
                          </a:solidFill>
                          <a:latin typeface="+mn-lt"/>
                          <a:ea typeface="+mn-ea"/>
                          <a:cs typeface="+mn-cs"/>
                        </a:rPr>
                        <a:t>Radiation Oncology</a:t>
                      </a:r>
                    </a:p>
                    <a:p>
                      <a:pPr marL="91440" indent="-91440" algn="l" defTabSz="914400" rtl="0" eaLnBrk="1" latinLnBrk="0" hangingPunct="1">
                        <a:buClr>
                          <a:srgbClr val="FF9933"/>
                        </a:buClr>
                        <a:buFont typeface="Arial" panose="020B0604020202020204" pitchFamily="34" charset="0"/>
                        <a:buChar char="•"/>
                      </a:pPr>
                      <a:r>
                        <a:rPr lang="en-US" sz="1200" u="none" kern="1200">
                          <a:solidFill>
                            <a:schemeClr val="tx1">
                              <a:lumMod val="65000"/>
                              <a:lumOff val="35000"/>
                            </a:schemeClr>
                          </a:solidFill>
                          <a:latin typeface="+mn-lt"/>
                          <a:ea typeface="+mn-ea"/>
                          <a:cs typeface="+mn-cs"/>
                        </a:rPr>
                        <a:t>Infusion/Medical Oncology</a:t>
                      </a:r>
                    </a:p>
                    <a:p>
                      <a:pPr marL="91440" indent="-91440" algn="l" defTabSz="914400" rtl="0" eaLnBrk="1" latinLnBrk="0" hangingPunct="1">
                        <a:buClr>
                          <a:srgbClr val="FF9933"/>
                        </a:buClr>
                        <a:buFont typeface="Arial" panose="020B0604020202020204" pitchFamily="34" charset="0"/>
                        <a:buChar char="•"/>
                      </a:pPr>
                      <a:r>
                        <a:rPr lang="en-US" sz="1200" u="none" kern="1200">
                          <a:solidFill>
                            <a:schemeClr val="tx1">
                              <a:lumMod val="65000"/>
                              <a:lumOff val="35000"/>
                            </a:schemeClr>
                          </a:solidFill>
                          <a:latin typeface="+mn-lt"/>
                          <a:ea typeface="+mn-ea"/>
                          <a:cs typeface="+mn-cs"/>
                        </a:rPr>
                        <a:t>PET</a:t>
                      </a:r>
                    </a:p>
                    <a:p>
                      <a:pPr marL="91440" indent="-91440" algn="l" defTabSz="914400" rtl="0" eaLnBrk="1" latinLnBrk="0" hangingPunct="1">
                        <a:buClr>
                          <a:srgbClr val="FF9933"/>
                        </a:buClr>
                        <a:buFont typeface="Arial" panose="020B0604020202020204" pitchFamily="34" charset="0"/>
                        <a:buChar char="•"/>
                      </a:pPr>
                      <a:r>
                        <a:rPr lang="en-US" sz="1200" u="none" kern="1200">
                          <a:solidFill>
                            <a:schemeClr val="tx1">
                              <a:lumMod val="65000"/>
                              <a:lumOff val="35000"/>
                            </a:schemeClr>
                          </a:solidFill>
                          <a:latin typeface="+mn-lt"/>
                          <a:ea typeface="+mn-ea"/>
                          <a:cs typeface="+mn-cs"/>
                        </a:rPr>
                        <a:t>IMRT</a:t>
                      </a:r>
                      <a:endParaRPr lang="en-US" sz="1200" kern="1200">
                        <a:solidFill>
                          <a:schemeClr val="tx1">
                            <a:lumMod val="65000"/>
                            <a:lumOff val="35000"/>
                          </a:schemeClr>
                        </a:solidFill>
                        <a:latin typeface="+mn-lt"/>
                        <a:ea typeface="+mn-ea"/>
                        <a:cs typeface="+mn-cs"/>
                      </a:endParaRPr>
                    </a:p>
                    <a:p>
                      <a:pPr marL="91440" marR="0" lvl="0" indent="-91440" algn="l" defTabSz="914400" rtl="0" eaLnBrk="1" fontAlgn="auto" latinLnBrk="0" hangingPunct="1">
                        <a:lnSpc>
                          <a:spcPct val="100000"/>
                        </a:lnSpc>
                        <a:spcBef>
                          <a:spcPts val="0"/>
                        </a:spcBef>
                        <a:spcAft>
                          <a:spcPts val="0"/>
                        </a:spcAft>
                        <a:buClr>
                          <a:srgbClr val="FF9933"/>
                        </a:buClr>
                        <a:buSzTx/>
                        <a:buFont typeface="Arial" panose="020B0604020202020204" pitchFamily="34" charset="0"/>
                        <a:buChar char="•"/>
                        <a:tabLst/>
                        <a:defRPr/>
                      </a:pPr>
                      <a:r>
                        <a:rPr lang="en-US" sz="1200" kern="1200">
                          <a:solidFill>
                            <a:schemeClr val="tx1">
                              <a:lumMod val="65000"/>
                              <a:lumOff val="35000"/>
                            </a:schemeClr>
                          </a:solidFill>
                          <a:latin typeface="+mn-lt"/>
                          <a:ea typeface="+mn-ea"/>
                          <a:cs typeface="+mn-cs"/>
                        </a:rPr>
                        <a:t>IP Rehab</a:t>
                      </a:r>
                    </a:p>
                    <a:p>
                      <a:pPr marL="91440" marR="0" lvl="0" indent="-91440" algn="l" defTabSz="914400" rtl="0" eaLnBrk="1" fontAlgn="auto" latinLnBrk="0" hangingPunct="1">
                        <a:lnSpc>
                          <a:spcPct val="100000"/>
                        </a:lnSpc>
                        <a:spcBef>
                          <a:spcPts val="0"/>
                        </a:spcBef>
                        <a:spcAft>
                          <a:spcPts val="0"/>
                        </a:spcAft>
                        <a:buClr>
                          <a:srgbClr val="FF9933"/>
                        </a:buClr>
                        <a:buSzTx/>
                        <a:buFont typeface="Arial" panose="020B0604020202020204" pitchFamily="34" charset="0"/>
                        <a:buChar char="•"/>
                        <a:tabLst/>
                        <a:defRPr/>
                      </a:pPr>
                      <a:r>
                        <a:rPr lang="en-US" sz="1200" kern="1200">
                          <a:solidFill>
                            <a:schemeClr val="tx1">
                              <a:lumMod val="65000"/>
                              <a:lumOff val="35000"/>
                            </a:schemeClr>
                          </a:solidFill>
                          <a:latin typeface="+mn-lt"/>
                          <a:ea typeface="+mn-ea"/>
                          <a:cs typeface="+mn-cs"/>
                        </a:rPr>
                        <a:t>Cath Lab</a:t>
                      </a:r>
                    </a:p>
                    <a:p>
                      <a:pPr marL="91440" marR="0" lvl="0" indent="-91440" algn="l" defTabSz="914400" rtl="0" eaLnBrk="1" fontAlgn="auto" latinLnBrk="0" hangingPunct="1">
                        <a:lnSpc>
                          <a:spcPct val="100000"/>
                        </a:lnSpc>
                        <a:spcBef>
                          <a:spcPts val="0"/>
                        </a:spcBef>
                        <a:spcAft>
                          <a:spcPts val="0"/>
                        </a:spcAft>
                        <a:buClr>
                          <a:srgbClr val="FF9933"/>
                        </a:buClr>
                        <a:buSzTx/>
                        <a:buFont typeface="Arial" panose="020B0604020202020204" pitchFamily="34" charset="0"/>
                        <a:buChar char="•"/>
                        <a:tabLst/>
                        <a:defRPr/>
                      </a:pPr>
                      <a:r>
                        <a:rPr lang="en-US" sz="1200" kern="1200">
                          <a:solidFill>
                            <a:schemeClr val="tx1">
                              <a:lumMod val="65000"/>
                              <a:lumOff val="35000"/>
                            </a:schemeClr>
                          </a:solidFill>
                          <a:latin typeface="+mn-lt"/>
                          <a:ea typeface="+mn-ea"/>
                          <a:cs typeface="+mn-cs"/>
                        </a:rPr>
                        <a:t>Interventional Radiology</a:t>
                      </a: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hMerge="1">
                  <a:txBody>
                    <a:bodyPr/>
                    <a:lstStyle/>
                    <a:p>
                      <a:endParaRPr lang="en-US"/>
                    </a:p>
                  </a:txBody>
                  <a:tcPr/>
                </a:tc>
                <a:tc>
                  <a:txBody>
                    <a:bodyPr/>
                    <a:lstStyle/>
                    <a:p>
                      <a:pPr marL="91440" indent="-91440" algn="l" defTabSz="914400" rtl="0" eaLnBrk="1" latinLnBrk="0" hangingPunct="1">
                        <a:buClr>
                          <a:srgbClr val="FF9933"/>
                        </a:buClr>
                        <a:buFont typeface="Arial" panose="020B0604020202020204" pitchFamily="34" charset="0"/>
                        <a:buChar char="•"/>
                      </a:pPr>
                      <a:endParaRPr lang="en-US" sz="1200" kern="1200">
                        <a:solidFill>
                          <a:schemeClr val="tx1">
                            <a:lumMod val="65000"/>
                            <a:lumOff val="35000"/>
                          </a:schemeClr>
                        </a:solidFill>
                        <a:latin typeface="+mn-lt"/>
                        <a:ea typeface="+mn-ea"/>
                        <a:cs typeface="+mn-cs"/>
                      </a:endParaRP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tc>
                  <a:txBody>
                    <a:bodyPr/>
                    <a:lstStyle/>
                    <a:p>
                      <a:pPr marL="91440" marR="0" lvl="0" indent="-91440" algn="l" defTabSz="914400" rtl="0" eaLnBrk="1" fontAlgn="auto" latinLnBrk="0" hangingPunct="1">
                        <a:lnSpc>
                          <a:spcPct val="100000"/>
                        </a:lnSpc>
                        <a:spcBef>
                          <a:spcPts val="0"/>
                        </a:spcBef>
                        <a:spcAft>
                          <a:spcPts val="0"/>
                        </a:spcAft>
                        <a:buClr>
                          <a:srgbClr val="FF9933"/>
                        </a:buClr>
                        <a:buSzTx/>
                        <a:buFont typeface="Arial" panose="020B0604020202020204" pitchFamily="34" charset="0"/>
                        <a:buChar char="•"/>
                        <a:tabLst/>
                        <a:defRPr/>
                      </a:pPr>
                      <a:endParaRPr lang="en-US" sz="1200" u="none" kern="1200">
                        <a:solidFill>
                          <a:schemeClr val="tx1">
                            <a:lumMod val="65000"/>
                            <a:lumOff val="35000"/>
                          </a:schemeClr>
                        </a:solidFill>
                        <a:latin typeface="+mn-lt"/>
                        <a:ea typeface="+mn-ea"/>
                        <a:cs typeface="+mn-cs"/>
                      </a:endParaRPr>
                    </a:p>
                  </a:txBody>
                  <a:tcPr marL="68580" marR="68580" marT="68580" marB="68580">
                    <a:lnL w="3175" cap="flat" cmpd="sng" algn="ctr">
                      <a:solidFill>
                        <a:schemeClr val="tx1">
                          <a:lumMod val="65000"/>
                          <a:lumOff val="3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474800879"/>
                  </a:ext>
                </a:extLst>
              </a:tr>
              <a:tr h="1234440">
                <a:tc>
                  <a:txBody>
                    <a:bodyPr/>
                    <a:lstStyle/>
                    <a:p>
                      <a:pPr marL="0" algn="l" defTabSz="914400" rtl="0" eaLnBrk="1" latinLnBrk="0" hangingPunct="1"/>
                      <a:r>
                        <a:rPr lang="en-US" sz="1400" b="1" kern="1200">
                          <a:solidFill>
                            <a:schemeClr val="lt1"/>
                          </a:solidFill>
                          <a:latin typeface="+mn-lt"/>
                          <a:ea typeface="+mn-ea"/>
                          <a:cs typeface="+mn-cs"/>
                        </a:rPr>
                        <a:t>Examples</a:t>
                      </a:r>
                      <a:br>
                        <a:rPr lang="en-US" sz="1400" b="1" kern="1200">
                          <a:solidFill>
                            <a:schemeClr val="lt1"/>
                          </a:solidFill>
                          <a:latin typeface="+mn-lt"/>
                          <a:ea typeface="+mn-ea"/>
                          <a:cs typeface="+mn-cs"/>
                        </a:rPr>
                      </a:br>
                      <a:r>
                        <a:rPr lang="en-US" sz="1200" b="0" kern="1200">
                          <a:solidFill>
                            <a:schemeClr val="lt1"/>
                          </a:solidFill>
                          <a:latin typeface="+mn-lt"/>
                          <a:ea typeface="+mn-ea"/>
                          <a:cs typeface="+mn-cs"/>
                        </a:rPr>
                        <a:t>(not conclusive)</a:t>
                      </a:r>
                      <a:endParaRPr lang="en-US" sz="1400" b="0" kern="1200">
                        <a:solidFill>
                          <a:schemeClr val="lt1"/>
                        </a:solidFill>
                        <a:latin typeface="+mn-lt"/>
                        <a:ea typeface="+mn-ea"/>
                        <a:cs typeface="+mn-cs"/>
                      </a:endParaRPr>
                    </a:p>
                  </a:txBody>
                  <a:tcPr marL="137160" marR="137160" marT="68580" marB="68580">
                    <a:lnL w="12700" cap="flat" cmpd="sng" algn="ctr">
                      <a:solidFill>
                        <a:schemeClr val="bg1">
                          <a:lumMod val="8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tx1"/>
                    </a:solidFill>
                  </a:tcPr>
                </a:tc>
                <a:tc>
                  <a:txBody>
                    <a:bodyPr/>
                    <a:lstStyle/>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FED (Hurricane, Saratoga Springs, Desert Color / St. George – 2023, North Ogden – 2026)</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ASC (Salt Lake, St. George, Saratoga Springs, etc.)</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Tellica</a:t>
                      </a:r>
                      <a:endParaRPr lang="en-US" sz="1200" kern="1200">
                        <a:solidFill>
                          <a:schemeClr val="tx1">
                            <a:lumMod val="65000"/>
                            <a:lumOff val="35000"/>
                          </a:schemeClr>
                        </a:solidFill>
                        <a:highlight>
                          <a:srgbClr val="FFFF00"/>
                        </a:highlight>
                        <a:latin typeface="+mn-lt"/>
                        <a:ea typeface="+mn-ea"/>
                        <a:cs typeface="+mn-cs"/>
                      </a:endParaRP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Saratoga Springs NHH</a:t>
                      </a: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Sevier Valley</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Mt. Pleasant</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Delta</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Fillmore</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Garfield</a:t>
                      </a: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Heber</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Park City</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Orem Community</a:t>
                      </a: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LDS Hospital</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American Fork</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Alta View</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Riverton</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Layton</a:t>
                      </a:r>
                    </a:p>
                    <a:p>
                      <a:pPr marL="91440" indent="-91440"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Logan</a:t>
                      </a: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marL="91440" indent="-91440" algn="l" defTabSz="914400" rtl="0" eaLnBrk="1" latinLnBrk="0" hangingPunct="1">
                        <a:buClr>
                          <a:srgbClr val="FF9933"/>
                        </a:buClr>
                        <a:buFont typeface="Arial" panose="020B0604020202020204" pitchFamily="34" charset="0"/>
                        <a:buChar char="•"/>
                      </a:pPr>
                      <a:endParaRPr lang="en-US" sz="1200" kern="1200">
                        <a:solidFill>
                          <a:schemeClr val="tx1">
                            <a:lumMod val="65000"/>
                            <a:lumOff val="35000"/>
                          </a:schemeClr>
                        </a:solidFill>
                        <a:latin typeface="+mn-lt"/>
                        <a:ea typeface="+mn-ea"/>
                        <a:cs typeface="+mn-cs"/>
                      </a:endParaRPr>
                    </a:p>
                  </a:txBody>
                  <a:tcPr marL="68580" marR="68580" marT="68580" marB="68580">
                    <a:lnL w="3175" cap="flat" cmpd="sng" algn="ctr">
                      <a:no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marL="117475" indent="-117475"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McKay-Dee</a:t>
                      </a:r>
                    </a:p>
                    <a:p>
                      <a:pPr marL="117475" indent="-117475"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Utah Valley</a:t>
                      </a:r>
                    </a:p>
                    <a:p>
                      <a:pPr marL="117475" indent="-117475"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St. George</a:t>
                      </a:r>
                    </a:p>
                    <a:p>
                      <a:pPr marL="171450" indent="-171450" algn="l" defTabSz="914400" rtl="0" eaLnBrk="1" latinLnBrk="0" hangingPunct="1">
                        <a:buClr>
                          <a:srgbClr val="FF9933"/>
                        </a:buClr>
                        <a:buFont typeface="Arial" panose="020B0604020202020204" pitchFamily="34" charset="0"/>
                        <a:buChar char="•"/>
                      </a:pPr>
                      <a:endParaRPr lang="en-US" sz="1200" kern="1200">
                        <a:solidFill>
                          <a:schemeClr val="tx1">
                            <a:lumMod val="65000"/>
                            <a:lumOff val="35000"/>
                          </a:schemeClr>
                        </a:solidFill>
                        <a:latin typeface="+mn-lt"/>
                        <a:ea typeface="+mn-ea"/>
                        <a:cs typeface="+mn-cs"/>
                      </a:endParaRPr>
                    </a:p>
                  </a:txBody>
                  <a:tcPr marL="68580" marR="68580" marT="68580" marB="68580">
                    <a:lnL w="3175" cap="flat" cmpd="sng" algn="ctr">
                      <a:solidFill>
                        <a:schemeClr val="tx1">
                          <a:lumMod val="65000"/>
                          <a:lumOff val="35000"/>
                        </a:schemeClr>
                      </a:solidFill>
                      <a:prstDash val="solid"/>
                      <a:round/>
                      <a:headEnd type="none" w="med" len="med"/>
                      <a:tailEnd type="none" w="med" len="med"/>
                    </a:lnL>
                    <a:lnR w="3175" cap="flat" cmpd="sng" algn="ctr">
                      <a:solidFill>
                        <a:schemeClr val="tx1">
                          <a:lumMod val="65000"/>
                          <a:lumOff val="3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tc>
                  <a:txBody>
                    <a:bodyPr/>
                    <a:lstStyle/>
                    <a:p>
                      <a:pPr marL="117475" indent="-117475"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IMED</a:t>
                      </a:r>
                    </a:p>
                    <a:p>
                      <a:pPr marL="117475" indent="-117475" algn="l" defTabSz="914400" rtl="0" eaLnBrk="1" latinLnBrk="0" hangingPunct="1">
                        <a:buClr>
                          <a:srgbClr val="FF9933"/>
                        </a:buClr>
                        <a:buFont typeface="Arial" panose="020B0604020202020204" pitchFamily="34" charset="0"/>
                        <a:buChar char="•"/>
                      </a:pPr>
                      <a:r>
                        <a:rPr lang="en-US" sz="1200" kern="1200">
                          <a:solidFill>
                            <a:schemeClr val="tx1">
                              <a:lumMod val="65000"/>
                              <a:lumOff val="35000"/>
                            </a:schemeClr>
                          </a:solidFill>
                          <a:latin typeface="+mn-lt"/>
                          <a:ea typeface="+mn-ea"/>
                          <a:cs typeface="+mn-cs"/>
                        </a:rPr>
                        <a:t>Primary Children’s</a:t>
                      </a:r>
                    </a:p>
                    <a:p>
                      <a:pPr marL="0" indent="0" algn="l" defTabSz="914400" rtl="0" eaLnBrk="1" latinLnBrk="0" hangingPunct="1">
                        <a:buClr>
                          <a:srgbClr val="FF9933"/>
                        </a:buClr>
                        <a:buFont typeface="Arial" panose="020B0604020202020204" pitchFamily="34" charset="0"/>
                        <a:buNone/>
                      </a:pPr>
                      <a:endParaRPr lang="en-US" sz="1200" kern="1200">
                        <a:solidFill>
                          <a:schemeClr val="tx1">
                            <a:lumMod val="65000"/>
                            <a:lumOff val="35000"/>
                          </a:schemeClr>
                        </a:solidFill>
                        <a:latin typeface="+mn-lt"/>
                        <a:ea typeface="+mn-ea"/>
                        <a:cs typeface="+mn-cs"/>
                      </a:endParaRPr>
                    </a:p>
                  </a:txBody>
                  <a:tcPr marL="68580" marR="68580" marT="68580" marB="68580">
                    <a:lnL w="3175" cap="flat" cmpd="sng" algn="ctr">
                      <a:solidFill>
                        <a:schemeClr val="tx1">
                          <a:lumMod val="65000"/>
                          <a:lumOff val="3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3175" cap="flat" cmpd="sng" algn="ctr">
                      <a:solidFill>
                        <a:schemeClr val="tx1">
                          <a:lumMod val="65000"/>
                          <a:lumOff val="35000"/>
                        </a:schemeClr>
                      </a:solidFill>
                      <a:prstDash val="solid"/>
                      <a:round/>
                      <a:headEnd type="none" w="med" len="med"/>
                      <a:tailEnd type="none" w="med" len="med"/>
                    </a:lnT>
                    <a:lnB w="3175" cap="flat" cmpd="sng" algn="ctr">
                      <a:solidFill>
                        <a:schemeClr val="tx1">
                          <a:lumMod val="65000"/>
                          <a:lumOff val="3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64588257"/>
                  </a:ext>
                </a:extLst>
              </a:tr>
            </a:tbl>
          </a:graphicData>
        </a:graphic>
      </p:graphicFrame>
      <p:pic>
        <p:nvPicPr>
          <p:cNvPr id="5" name="Picture 4">
            <a:extLst>
              <a:ext uri="{FF2B5EF4-FFF2-40B4-BE49-F238E27FC236}">
                <a16:creationId xmlns:a16="http://schemas.microsoft.com/office/drawing/2014/main" id="{32B17AD7-F790-42FB-CC20-389B0A1DB243}"/>
              </a:ext>
            </a:extLst>
          </p:cNvPr>
          <p:cNvPicPr>
            <a:picLocks noChangeAspect="1"/>
          </p:cNvPicPr>
          <p:nvPr/>
        </p:nvPicPr>
        <p:blipFill>
          <a:blip r:embed="rId3"/>
          <a:stretch>
            <a:fillRect/>
          </a:stretch>
        </p:blipFill>
        <p:spPr>
          <a:xfrm>
            <a:off x="15739141" y="207635"/>
            <a:ext cx="2527088" cy="935351"/>
          </a:xfrm>
          <a:prstGeom prst="rect">
            <a:avLst/>
          </a:prstGeom>
        </p:spPr>
      </p:pic>
    </p:spTree>
    <p:extLst>
      <p:ext uri="{BB962C8B-B14F-4D97-AF65-F5344CB8AC3E}">
        <p14:creationId xmlns:p14="http://schemas.microsoft.com/office/powerpoint/2010/main" val="2129533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D224F3-7C2E-3CE6-D678-533A2AEF0057}"/>
              </a:ext>
            </a:extLst>
          </p:cNvPr>
          <p:cNvSpPr>
            <a:spLocks noGrp="1"/>
          </p:cNvSpPr>
          <p:nvPr>
            <p:ph type="body" sz="quarter" idx="13"/>
          </p:nvPr>
        </p:nvSpPr>
        <p:spPr/>
        <p:txBody>
          <a:bodyPr/>
          <a:lstStyle/>
          <a:p>
            <a:r>
              <a:rPr lang="en-US" sz="5400"/>
              <a:t>How is SSM WI developing its strategy in the next 12-18 months?</a:t>
            </a:r>
          </a:p>
        </p:txBody>
      </p:sp>
      <p:sp>
        <p:nvSpPr>
          <p:cNvPr id="3" name="Slide Number Placeholder 2">
            <a:extLst>
              <a:ext uri="{FF2B5EF4-FFF2-40B4-BE49-F238E27FC236}">
                <a16:creationId xmlns:a16="http://schemas.microsoft.com/office/drawing/2014/main" id="{E22DC551-B1ED-4553-180F-232276692B65}"/>
              </a:ext>
            </a:extLst>
          </p:cNvPr>
          <p:cNvSpPr>
            <a:spLocks noGrp="1"/>
          </p:cNvSpPr>
          <p:nvPr>
            <p:ph type="sldNum" sz="quarter" idx="12"/>
          </p:nvPr>
        </p:nvSpPr>
        <p:spPr/>
        <p:txBody>
          <a:bodyPr/>
          <a:lstStyle/>
          <a:p>
            <a:pPr defTabSz="1371600"/>
            <a:fld id="{1E3D5677-3D20-0C46-8497-54D73E689044}" type="slidenum">
              <a:rPr lang="en-US">
                <a:solidFill>
                  <a:prstClr val="white"/>
                </a:solidFill>
                <a:latin typeface="Calibri"/>
              </a:rPr>
              <a:pPr defTabSz="1371600"/>
              <a:t>14</a:t>
            </a:fld>
            <a:endParaRPr lang="en-US">
              <a:solidFill>
                <a:prstClr val="white"/>
              </a:solidFill>
              <a:latin typeface="Calibri"/>
            </a:endParaRPr>
          </a:p>
        </p:txBody>
      </p:sp>
    </p:spTree>
    <p:extLst>
      <p:ext uri="{BB962C8B-B14F-4D97-AF65-F5344CB8AC3E}">
        <p14:creationId xmlns:p14="http://schemas.microsoft.com/office/powerpoint/2010/main" val="1549745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E8A89-5FC2-9240-8FC8-8E1F6DE814A4}"/>
              </a:ext>
            </a:extLst>
          </p:cNvPr>
          <p:cNvSpPr>
            <a:spLocks noGrp="1"/>
          </p:cNvSpPr>
          <p:nvPr>
            <p:ph type="title"/>
          </p:nvPr>
        </p:nvSpPr>
        <p:spPr>
          <a:xfrm>
            <a:off x="260131" y="296786"/>
            <a:ext cx="17767739" cy="1646315"/>
          </a:xfrm>
        </p:spPr>
        <p:txBody>
          <a:bodyPr/>
          <a:lstStyle/>
          <a:p>
            <a:pPr algn="ctr"/>
            <a:r>
              <a:rPr lang="en-US" b="1">
                <a:latin typeface="+mn-lt"/>
              </a:rPr>
              <a:t>Strategy is built upon foundational work</a:t>
            </a:r>
            <a:endParaRPr lang="en-US">
              <a:latin typeface="+mn-lt"/>
            </a:endParaRPr>
          </a:p>
        </p:txBody>
      </p:sp>
      <p:sp>
        <p:nvSpPr>
          <p:cNvPr id="5" name="Content Placeholder 2">
            <a:extLst>
              <a:ext uri="{FF2B5EF4-FFF2-40B4-BE49-F238E27FC236}">
                <a16:creationId xmlns:a16="http://schemas.microsoft.com/office/drawing/2014/main" id="{ED4742B6-DB30-25EC-56F2-02D82FEB24E0}"/>
              </a:ext>
            </a:extLst>
          </p:cNvPr>
          <p:cNvSpPr txBox="1">
            <a:spLocks/>
          </p:cNvSpPr>
          <p:nvPr/>
        </p:nvSpPr>
        <p:spPr>
          <a:xfrm>
            <a:off x="768569" y="1856679"/>
            <a:ext cx="15773400" cy="69686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371600">
              <a:spcBef>
                <a:spcPts val="1500"/>
              </a:spcBef>
              <a:defRPr/>
            </a:pPr>
            <a:r>
              <a:rPr lang="en-US" sz="3600">
                <a:solidFill>
                  <a:prstClr val="black"/>
                </a:solidFill>
                <a:latin typeface="Calibri" panose="020F0502020204030204"/>
              </a:rPr>
              <a:t>One Wisconsin Vision: 2022</a:t>
            </a:r>
          </a:p>
          <a:p>
            <a:pPr marL="342900" indent="-342900" defTabSz="1371600">
              <a:spcBef>
                <a:spcPts val="1500"/>
              </a:spcBef>
              <a:defRPr/>
            </a:pPr>
            <a:r>
              <a:rPr lang="en-US" sz="3600">
                <a:solidFill>
                  <a:prstClr val="black"/>
                </a:solidFill>
                <a:latin typeface="Calibri" panose="020F0502020204030204"/>
              </a:rPr>
              <a:t>Regional Leadership Team Structure 2023</a:t>
            </a:r>
          </a:p>
          <a:p>
            <a:pPr marL="342900" indent="-342900" defTabSz="1371600">
              <a:spcBef>
                <a:spcPts val="1500"/>
              </a:spcBef>
              <a:defRPr/>
            </a:pPr>
            <a:r>
              <a:rPr lang="en-US" sz="3600">
                <a:solidFill>
                  <a:prstClr val="black"/>
                </a:solidFill>
                <a:latin typeface="Calibri" panose="020F0502020204030204"/>
              </a:rPr>
              <a:t>One Wisconsin Board: 2022-2024</a:t>
            </a:r>
          </a:p>
          <a:p>
            <a:pPr marL="342900" indent="-342900" defTabSz="1371600">
              <a:spcBef>
                <a:spcPts val="1500"/>
              </a:spcBef>
              <a:defRPr/>
            </a:pPr>
            <a:r>
              <a:rPr lang="en-US" sz="3600">
                <a:solidFill>
                  <a:prstClr val="black"/>
                </a:solidFill>
                <a:latin typeface="Calibri" panose="020F0502020204030204"/>
              </a:rPr>
              <a:t>One Wisconsin Providers: 2024 and in process</a:t>
            </a:r>
          </a:p>
          <a:p>
            <a:pPr marL="342900" indent="-342900" defTabSz="1371600">
              <a:spcBef>
                <a:spcPts val="1500"/>
              </a:spcBef>
              <a:defRPr/>
            </a:pPr>
            <a:r>
              <a:rPr lang="en-US" sz="3600">
                <a:solidFill>
                  <a:prstClr val="black"/>
                </a:solidFill>
                <a:latin typeface="Calibri" panose="020F0502020204030204"/>
              </a:rPr>
              <a:t>Operating Model Educational deployment: Regional Thinking, Common Language</a:t>
            </a:r>
          </a:p>
          <a:p>
            <a:pPr marL="342900" indent="-342900" defTabSz="1371600">
              <a:spcBef>
                <a:spcPts val="1500"/>
              </a:spcBef>
              <a:defRPr/>
            </a:pPr>
            <a:r>
              <a:rPr lang="en-US" sz="3600">
                <a:solidFill>
                  <a:prstClr val="black"/>
                </a:solidFill>
                <a:latin typeface="Calibri" panose="020F0502020204030204"/>
              </a:rPr>
              <a:t>5 Market Based Strategies (in process): </a:t>
            </a:r>
          </a:p>
          <a:p>
            <a:pPr marL="1028700" lvl="1" indent="-342900" defTabSz="1371600">
              <a:spcBef>
                <a:spcPts val="750"/>
              </a:spcBef>
              <a:defRPr/>
            </a:pPr>
            <a:r>
              <a:rPr lang="en-US" sz="3600">
                <a:solidFill>
                  <a:prstClr val="black"/>
                </a:solidFill>
                <a:latin typeface="Calibri" panose="020F0502020204030204"/>
              </a:rPr>
              <a:t>Fond du Lac Strategy Retreat – Q3 2024</a:t>
            </a:r>
          </a:p>
          <a:p>
            <a:pPr marL="1028700" lvl="1" indent="-342900" defTabSz="1371600">
              <a:spcBef>
                <a:spcPts val="750"/>
              </a:spcBef>
              <a:defRPr/>
            </a:pPr>
            <a:r>
              <a:rPr lang="en-US" sz="3600">
                <a:solidFill>
                  <a:prstClr val="black"/>
                </a:solidFill>
                <a:latin typeface="Calibri" panose="020F0502020204030204"/>
              </a:rPr>
              <a:t>Baraboo Q1 2025</a:t>
            </a:r>
          </a:p>
          <a:p>
            <a:pPr marL="1028700" lvl="1" indent="-342900" defTabSz="1371600">
              <a:spcBef>
                <a:spcPts val="750"/>
              </a:spcBef>
              <a:defRPr/>
            </a:pPr>
            <a:r>
              <a:rPr lang="en-US" sz="3600">
                <a:solidFill>
                  <a:prstClr val="black"/>
                </a:solidFill>
                <a:latin typeface="Calibri" panose="020F0502020204030204"/>
              </a:rPr>
              <a:t>Ripon/ Waupun Q2 2025 (TENTATIVE/ DRAFT)</a:t>
            </a:r>
          </a:p>
          <a:p>
            <a:pPr marL="1028700" lvl="1" indent="-342900" defTabSz="1371600">
              <a:spcBef>
                <a:spcPts val="750"/>
              </a:spcBef>
              <a:defRPr/>
            </a:pPr>
            <a:r>
              <a:rPr lang="en-US" sz="3600">
                <a:solidFill>
                  <a:prstClr val="black"/>
                </a:solidFill>
                <a:latin typeface="Calibri" panose="020F0502020204030204"/>
              </a:rPr>
              <a:t>Janesville/ Monroe Q2 2025 (TENTATIVE/ DRAFT)</a:t>
            </a:r>
          </a:p>
          <a:p>
            <a:pPr marL="1028700" lvl="1" indent="-342900" defTabSz="1371600">
              <a:spcBef>
                <a:spcPts val="750"/>
              </a:spcBef>
              <a:defRPr/>
            </a:pPr>
            <a:r>
              <a:rPr lang="en-US" sz="3600">
                <a:solidFill>
                  <a:prstClr val="black"/>
                </a:solidFill>
                <a:latin typeface="Calibri" panose="020F0502020204030204"/>
              </a:rPr>
              <a:t>Madison Q3 2025 (TENTATIVE/ DRAFT)</a:t>
            </a:r>
          </a:p>
          <a:p>
            <a:pPr marL="342900" indent="-342900" defTabSz="1371600">
              <a:spcBef>
                <a:spcPts val="1500"/>
              </a:spcBef>
              <a:defRPr/>
            </a:pPr>
            <a:r>
              <a:rPr lang="en-US" sz="3600">
                <a:solidFill>
                  <a:prstClr val="black"/>
                </a:solidFill>
                <a:latin typeface="Calibri" panose="020F0502020204030204"/>
              </a:rPr>
              <a:t>Strategic Analytics: Perception Market Integrity, Centralized Market Share Data</a:t>
            </a:r>
          </a:p>
          <a:p>
            <a:pPr marL="1028700" lvl="1" indent="-342900" defTabSz="1371600">
              <a:spcBef>
                <a:spcPts val="750"/>
              </a:spcBef>
              <a:defRPr/>
            </a:pPr>
            <a:endParaRPr lang="en-US" sz="3600">
              <a:solidFill>
                <a:prstClr val="black"/>
              </a:solidFill>
              <a:latin typeface="Calibri" panose="020F0502020204030204"/>
            </a:endParaRPr>
          </a:p>
        </p:txBody>
      </p:sp>
    </p:spTree>
    <p:extLst>
      <p:ext uri="{BB962C8B-B14F-4D97-AF65-F5344CB8AC3E}">
        <p14:creationId xmlns:p14="http://schemas.microsoft.com/office/powerpoint/2010/main" val="290016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3B4CD9-A8E7-5A52-94A1-4849F4782CA3}"/>
              </a:ext>
            </a:extLst>
          </p:cNvPr>
          <p:cNvSpPr>
            <a:spLocks noGrp="1"/>
          </p:cNvSpPr>
          <p:nvPr>
            <p:ph type="sldNum" sz="quarter" idx="12"/>
          </p:nvPr>
        </p:nvSpPr>
        <p:spPr/>
        <p:txBody>
          <a:bodyPr/>
          <a:lstStyle/>
          <a:p>
            <a:pPr defTabSz="1371600"/>
            <a:fld id="{DC3A0FE3-2AEB-479A-B783-BF858B1B727D}" type="slidenum">
              <a:rPr lang="en-US">
                <a:solidFill>
                  <a:prstClr val="white"/>
                </a:solidFill>
                <a:latin typeface="Calibri"/>
              </a:rPr>
              <a:pPr defTabSz="1371600"/>
              <a:t>16</a:t>
            </a:fld>
            <a:endParaRPr lang="en-US">
              <a:solidFill>
                <a:prstClr val="white"/>
              </a:solidFill>
              <a:latin typeface="Calibri"/>
            </a:endParaRPr>
          </a:p>
        </p:txBody>
      </p:sp>
      <p:sp>
        <p:nvSpPr>
          <p:cNvPr id="7" name="Title 1">
            <a:extLst>
              <a:ext uri="{FF2B5EF4-FFF2-40B4-BE49-F238E27FC236}">
                <a16:creationId xmlns:a16="http://schemas.microsoft.com/office/drawing/2014/main" id="{4F9E2243-97A5-91CD-54F1-682B1403C6C0}"/>
              </a:ext>
            </a:extLst>
          </p:cNvPr>
          <p:cNvSpPr txBox="1">
            <a:spLocks/>
          </p:cNvSpPr>
          <p:nvPr/>
        </p:nvSpPr>
        <p:spPr>
          <a:xfrm>
            <a:off x="114301" y="37000"/>
            <a:ext cx="17767739" cy="120065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7200" b="1">
                <a:solidFill>
                  <a:srgbClr val="02255B"/>
                </a:solidFill>
                <a:latin typeface="Calibri"/>
              </a:rPr>
              <a:t>Strategy Inputs: SSM WI Region</a:t>
            </a:r>
            <a:endParaRPr lang="en-US" sz="7200">
              <a:solidFill>
                <a:srgbClr val="02255B"/>
              </a:solidFill>
              <a:latin typeface="Calibri"/>
            </a:endParaRPr>
          </a:p>
        </p:txBody>
      </p:sp>
      <p:pic>
        <p:nvPicPr>
          <p:cNvPr id="3" name="Picture 2">
            <a:extLst>
              <a:ext uri="{FF2B5EF4-FFF2-40B4-BE49-F238E27FC236}">
                <a16:creationId xmlns:a16="http://schemas.microsoft.com/office/drawing/2014/main" id="{2DDACADD-805D-EBED-53CD-3482E8FA3332}"/>
              </a:ext>
            </a:extLst>
          </p:cNvPr>
          <p:cNvPicPr>
            <a:picLocks noChangeAspect="1"/>
          </p:cNvPicPr>
          <p:nvPr/>
        </p:nvPicPr>
        <p:blipFill rotWithShape="1">
          <a:blip r:embed="rId2"/>
          <a:srcRect t="2631" b="6034"/>
          <a:stretch/>
        </p:blipFill>
        <p:spPr>
          <a:xfrm>
            <a:off x="2971800" y="1325813"/>
            <a:ext cx="12573000" cy="7932488"/>
          </a:xfrm>
          <a:prstGeom prst="rect">
            <a:avLst/>
          </a:prstGeom>
        </p:spPr>
      </p:pic>
    </p:spTree>
    <p:extLst>
      <p:ext uri="{BB962C8B-B14F-4D97-AF65-F5344CB8AC3E}">
        <p14:creationId xmlns:p14="http://schemas.microsoft.com/office/powerpoint/2010/main" val="2112037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1371600"/>
            <a:fld id="{DC3A0FE3-2AEB-479A-B783-BF858B1B727D}" type="slidenum">
              <a:rPr lang="en-US">
                <a:solidFill>
                  <a:prstClr val="white"/>
                </a:solidFill>
                <a:latin typeface="Calibri"/>
              </a:rPr>
              <a:pPr defTabSz="1371600"/>
              <a:t>17</a:t>
            </a:fld>
            <a:endParaRPr lang="en-US">
              <a:solidFill>
                <a:prstClr val="white"/>
              </a:solidFill>
              <a:latin typeface="Calibri"/>
            </a:endParaRPr>
          </a:p>
        </p:txBody>
      </p:sp>
      <p:sp>
        <p:nvSpPr>
          <p:cNvPr id="9" name="Title 5">
            <a:extLst>
              <a:ext uri="{FF2B5EF4-FFF2-40B4-BE49-F238E27FC236}">
                <a16:creationId xmlns:a16="http://schemas.microsoft.com/office/drawing/2014/main" id="{2AD298EF-8741-8A9F-147D-8BF19AD1EF7A}"/>
              </a:ext>
            </a:extLst>
          </p:cNvPr>
          <p:cNvSpPr txBox="1">
            <a:spLocks/>
          </p:cNvSpPr>
          <p:nvPr/>
        </p:nvSpPr>
        <p:spPr>
          <a:xfrm>
            <a:off x="914401" y="457201"/>
            <a:ext cx="15006638" cy="1595438"/>
          </a:xfrm>
          <a:prstGeom prst="rect">
            <a:avLst/>
          </a:prstGeom>
        </p:spPr>
        <p:txBody>
          <a:bodyPr vert="horz" lIns="137160" tIns="68580" rIns="137160" bIns="68580" rtlCol="0" anchor="ctr">
            <a:normAutofit fontScale="85000" lnSpcReduction="10000"/>
          </a:bodyPr>
          <a:lstStyle>
            <a:lvl1pPr marL="0" indent="0" algn="ctr" defTabSz="914400" rtl="0" eaLnBrk="1" latinLnBrk="0" hangingPunct="1">
              <a:spcBef>
                <a:spcPct val="0"/>
              </a:spcBef>
              <a:buFontTx/>
              <a:buNone/>
              <a:defRPr sz="4000" b="1" u="none" kern="1200">
                <a:solidFill>
                  <a:schemeClr val="tx1"/>
                </a:solidFill>
                <a:latin typeface="+mj-lt"/>
                <a:ea typeface="+mj-ea"/>
                <a:cs typeface="+mj-cs"/>
              </a:defRPr>
            </a:lvl1pPr>
          </a:lstStyle>
          <a:p>
            <a:pPr algn="l" defTabSz="1371600"/>
            <a:r>
              <a:rPr lang="en-US" sz="6000">
                <a:solidFill>
                  <a:srgbClr val="02255B"/>
                </a:solidFill>
                <a:latin typeface="Calibri"/>
              </a:rPr>
              <a:t>Questions for consideration from a SSM Health care delivery perspective for defined Service Areas:</a:t>
            </a:r>
          </a:p>
        </p:txBody>
      </p:sp>
      <p:sp>
        <p:nvSpPr>
          <p:cNvPr id="10" name="Content Placeholder 6">
            <a:extLst>
              <a:ext uri="{FF2B5EF4-FFF2-40B4-BE49-F238E27FC236}">
                <a16:creationId xmlns:a16="http://schemas.microsoft.com/office/drawing/2014/main" id="{E06813C5-9021-2E59-B6BD-66135B8DA8D2}"/>
              </a:ext>
            </a:extLst>
          </p:cNvPr>
          <p:cNvSpPr txBox="1">
            <a:spLocks/>
          </p:cNvSpPr>
          <p:nvPr/>
        </p:nvSpPr>
        <p:spPr>
          <a:xfrm>
            <a:off x="914397" y="2548289"/>
            <a:ext cx="16344903" cy="6762402"/>
          </a:xfrm>
          <a:prstGeom prst="rect">
            <a:avLst/>
          </a:prstGeom>
        </p:spPr>
        <p:txBody>
          <a:bodyPr vert="horz" lIns="137160" tIns="68580" rIns="137160" bIns="68580" rtlCol="0">
            <a:normAutofit fontScale="77500" lnSpcReduction="20000"/>
          </a:bodyPr>
          <a:lstStyle>
            <a:lvl1pPr marL="0" indent="0" algn="ctr" defTabSz="914400" rtl="0" eaLnBrk="1" latinLnBrk="0" hangingPunct="1">
              <a:spcBef>
                <a:spcPct val="20000"/>
              </a:spcBef>
              <a:buFont typeface="Arial" pitchFamily="34" charset="0"/>
              <a:buNone/>
              <a:defRPr sz="3200" kern="1200">
                <a:solidFill>
                  <a:schemeClr val="accent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685800" indent="-685800" algn="l" defTabSz="1371600">
              <a:buFont typeface="+mj-lt"/>
              <a:buAutoNum type="arabicPeriod"/>
            </a:pPr>
            <a:r>
              <a:rPr lang="en-US" sz="5100">
                <a:solidFill>
                  <a:srgbClr val="002060"/>
                </a:solidFill>
                <a:latin typeface="Calibri"/>
              </a:rPr>
              <a:t>What are strategic areas of strength within defined Service Area and should be areas of emphasis in future planning efforts?</a:t>
            </a:r>
          </a:p>
          <a:p>
            <a:pPr marL="685800" indent="-685800" algn="l" defTabSz="1371600">
              <a:buFont typeface="+mj-lt"/>
              <a:buAutoNum type="arabicPeriod"/>
            </a:pPr>
            <a:r>
              <a:rPr lang="en-US" sz="5100">
                <a:solidFill>
                  <a:srgbClr val="002060"/>
                </a:solidFill>
                <a:latin typeface="Calibri"/>
              </a:rPr>
              <a:t>What strategic opportunities (in alignment with conceptual models) are present to differentiate within Service Areas? </a:t>
            </a:r>
          </a:p>
          <a:p>
            <a:pPr marL="685800" indent="-685800" algn="l" defTabSz="1371600">
              <a:buFont typeface="+mj-lt"/>
              <a:buAutoNum type="arabicPeriod"/>
            </a:pPr>
            <a:r>
              <a:rPr lang="en-US" sz="5100">
                <a:solidFill>
                  <a:srgbClr val="002060"/>
                </a:solidFill>
                <a:latin typeface="Calibri"/>
              </a:rPr>
              <a:t>Access throughout the overall service area is critical element to success, how do we collaborate to facilitate greater access for our patients (including leveraging technology)?</a:t>
            </a:r>
          </a:p>
          <a:p>
            <a:pPr marL="771525" indent="-771525" algn="l" defTabSz="1371600">
              <a:buFont typeface="+mj-lt"/>
              <a:buAutoNum type="arabicPeriod"/>
            </a:pPr>
            <a:r>
              <a:rPr lang="en-US" sz="5100">
                <a:solidFill>
                  <a:srgbClr val="002060"/>
                </a:solidFill>
                <a:latin typeface="Calibri"/>
              </a:rPr>
              <a:t>Given current ambulatory footprint and utilization, how could we re-imagine specialty care to create greater access and efficiency (value) of services? What should service offerings in each market look like?</a:t>
            </a:r>
          </a:p>
          <a:p>
            <a:pPr marL="771525" indent="-771525" algn="l" defTabSz="1371600">
              <a:buFont typeface="+mj-lt"/>
              <a:buAutoNum type="arabicPeriod"/>
            </a:pPr>
            <a:r>
              <a:rPr lang="en-US" sz="5100">
                <a:solidFill>
                  <a:srgbClr val="002060"/>
                </a:solidFill>
                <a:latin typeface="Calibri"/>
              </a:rPr>
              <a:t>How do we partner with our affiliates to create mutual value for each other, our patients and our communities?</a:t>
            </a:r>
          </a:p>
          <a:p>
            <a:pPr marL="685800" indent="-685800" defTabSz="1371600">
              <a:buFont typeface="+mj-lt"/>
              <a:buAutoNum type="arabicPeriod"/>
            </a:pPr>
            <a:endParaRPr lang="en-US" sz="3000">
              <a:solidFill>
                <a:srgbClr val="999990"/>
              </a:solidFill>
              <a:latin typeface="Calibri"/>
            </a:endParaRPr>
          </a:p>
          <a:p>
            <a:pPr marL="685800" indent="-685800" defTabSz="1371600">
              <a:buFont typeface="+mj-lt"/>
              <a:buAutoNum type="arabicPeriod"/>
            </a:pPr>
            <a:endParaRPr lang="en-US" sz="4800">
              <a:solidFill>
                <a:srgbClr val="999990"/>
              </a:solidFill>
              <a:latin typeface="Calibri"/>
            </a:endParaRPr>
          </a:p>
        </p:txBody>
      </p:sp>
    </p:spTree>
    <p:extLst>
      <p:ext uri="{BB962C8B-B14F-4D97-AF65-F5344CB8AC3E}">
        <p14:creationId xmlns:p14="http://schemas.microsoft.com/office/powerpoint/2010/main" val="2734374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2A23-AA47-B40A-4DC1-B914C67E8F3F}"/>
              </a:ext>
            </a:extLst>
          </p:cNvPr>
          <p:cNvSpPr>
            <a:spLocks noGrp="1"/>
          </p:cNvSpPr>
          <p:nvPr>
            <p:ph type="title"/>
          </p:nvPr>
        </p:nvSpPr>
        <p:spPr>
          <a:xfrm>
            <a:off x="4343400" y="3429001"/>
            <a:ext cx="9601200" cy="1194860"/>
          </a:xfrm>
        </p:spPr>
        <p:txBody>
          <a:bodyPr/>
          <a:lstStyle/>
          <a:p>
            <a:r>
              <a:rPr lang="en-US"/>
              <a:t>Questions</a:t>
            </a:r>
          </a:p>
        </p:txBody>
      </p:sp>
      <p:sp>
        <p:nvSpPr>
          <p:cNvPr id="4" name="Slide Number Placeholder 3">
            <a:extLst>
              <a:ext uri="{FF2B5EF4-FFF2-40B4-BE49-F238E27FC236}">
                <a16:creationId xmlns:a16="http://schemas.microsoft.com/office/drawing/2014/main" id="{383B4CD9-A8E7-5A52-94A1-4849F4782CA3}"/>
              </a:ext>
            </a:extLst>
          </p:cNvPr>
          <p:cNvSpPr>
            <a:spLocks noGrp="1"/>
          </p:cNvSpPr>
          <p:nvPr>
            <p:ph type="sldNum" sz="quarter" idx="12"/>
          </p:nvPr>
        </p:nvSpPr>
        <p:spPr/>
        <p:txBody>
          <a:bodyPr/>
          <a:lstStyle/>
          <a:p>
            <a:pPr defTabSz="1371600"/>
            <a:fld id="{DC3A0FE3-2AEB-479A-B783-BF858B1B727D}" type="slidenum">
              <a:rPr lang="en-US">
                <a:solidFill>
                  <a:prstClr val="white"/>
                </a:solidFill>
                <a:latin typeface="Calibri"/>
              </a:rPr>
              <a:pPr defTabSz="1371600"/>
              <a:t>18</a:t>
            </a:fld>
            <a:endParaRPr lang="en-US">
              <a:solidFill>
                <a:prstClr val="white"/>
              </a:solidFill>
              <a:latin typeface="Calibri"/>
            </a:endParaRPr>
          </a:p>
        </p:txBody>
      </p:sp>
    </p:spTree>
    <p:extLst>
      <p:ext uri="{BB962C8B-B14F-4D97-AF65-F5344CB8AC3E}">
        <p14:creationId xmlns:p14="http://schemas.microsoft.com/office/powerpoint/2010/main" val="2203797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EE7264AB-E016-C16B-2F88-EFA933F7E96E}"/>
              </a:ext>
            </a:extLst>
          </p:cNvPr>
          <p:cNvSpPr txBox="1">
            <a:spLocks/>
          </p:cNvSpPr>
          <p:nvPr/>
        </p:nvSpPr>
        <p:spPr>
          <a:xfrm>
            <a:off x="1943100" y="2628900"/>
            <a:ext cx="9944100" cy="2743200"/>
          </a:xfrm>
          <a:prstGeom prst="rect">
            <a:avLst/>
          </a:prstGeom>
        </p:spPr>
        <p:txBody>
          <a:bodyPr vert="horz" lIns="137160" tIns="68580" rIns="137160" bIns="68580" rtlCol="0" anchor="ctr">
            <a:normAutofit/>
          </a:bodyPr>
          <a:lstStyle>
            <a:lvl1pPr marL="0" indent="0" algn="ctr" defTabSz="914400" rtl="0" eaLnBrk="1" latinLnBrk="0" hangingPunct="1">
              <a:spcBef>
                <a:spcPct val="0"/>
              </a:spcBef>
              <a:buFontTx/>
              <a:buNone/>
              <a:defRPr sz="4000" b="0" u="none" kern="1200">
                <a:solidFill>
                  <a:schemeClr val="tx1"/>
                </a:solidFill>
                <a:latin typeface="+mj-lt"/>
                <a:ea typeface="+mj-ea"/>
                <a:cs typeface="+mj-cs"/>
              </a:defRPr>
            </a:lvl1pPr>
          </a:lstStyle>
          <a:p>
            <a:pPr algn="l" defTabSz="1371600"/>
            <a:r>
              <a:rPr lang="en-US" sz="8100">
                <a:solidFill>
                  <a:srgbClr val="02255B"/>
                </a:solidFill>
                <a:latin typeface="Calibri"/>
              </a:rPr>
              <a:t>Financial Models Driving Value</a:t>
            </a:r>
          </a:p>
        </p:txBody>
      </p:sp>
      <p:sp>
        <p:nvSpPr>
          <p:cNvPr id="2" name="TextBox 1">
            <a:extLst>
              <a:ext uri="{FF2B5EF4-FFF2-40B4-BE49-F238E27FC236}">
                <a16:creationId xmlns:a16="http://schemas.microsoft.com/office/drawing/2014/main" id="{AC9E96F0-B9AB-61E6-75EC-C254AD48031F}"/>
              </a:ext>
            </a:extLst>
          </p:cNvPr>
          <p:cNvSpPr txBox="1"/>
          <p:nvPr/>
        </p:nvSpPr>
        <p:spPr>
          <a:xfrm>
            <a:off x="4686300" y="6400800"/>
            <a:ext cx="6515100" cy="1477328"/>
          </a:xfrm>
          <a:prstGeom prst="rect">
            <a:avLst/>
          </a:prstGeom>
          <a:noFill/>
        </p:spPr>
        <p:txBody>
          <a:bodyPr wrap="square" rtlCol="0">
            <a:spAutoFit/>
          </a:bodyPr>
          <a:lstStyle/>
          <a:p>
            <a:pPr defTabSz="1371600"/>
            <a:r>
              <a:rPr lang="en-US" sz="3600" b="1">
                <a:solidFill>
                  <a:srgbClr val="002060"/>
                </a:solidFill>
                <a:latin typeface="Calibri"/>
              </a:rPr>
              <a:t>Jim Meacham</a:t>
            </a:r>
          </a:p>
          <a:p>
            <a:pPr defTabSz="1371600"/>
            <a:r>
              <a:rPr lang="en-US" sz="2700" b="1">
                <a:solidFill>
                  <a:srgbClr val="FF6600"/>
                </a:solidFill>
                <a:latin typeface="Calibri"/>
              </a:rPr>
              <a:t>SSM Health WI: Vice President, Affiliate Partnerships </a:t>
            </a:r>
            <a:endParaRPr lang="en-US" sz="2700">
              <a:solidFill>
                <a:srgbClr val="FF6600"/>
              </a:solidFill>
              <a:latin typeface="Calibri"/>
            </a:endParaRPr>
          </a:p>
        </p:txBody>
      </p:sp>
    </p:spTree>
    <p:extLst>
      <p:ext uri="{BB962C8B-B14F-4D97-AF65-F5344CB8AC3E}">
        <p14:creationId xmlns:p14="http://schemas.microsoft.com/office/powerpoint/2010/main" val="3431740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DC7658A-9C1A-16A4-118E-434CDECAE9BA}"/>
              </a:ext>
            </a:extLst>
          </p:cNvPr>
          <p:cNvPicPr>
            <a:picLocks noChangeAspect="1"/>
          </p:cNvPicPr>
          <p:nvPr/>
        </p:nvPicPr>
        <p:blipFill rotWithShape="1">
          <a:blip r:embed="rId2">
            <a:alphaModFix amt="80000"/>
          </a:blip>
          <a:srcRect r="48307"/>
          <a:stretch/>
        </p:blipFill>
        <p:spPr>
          <a:xfrm>
            <a:off x="11197799" y="-19958"/>
            <a:ext cx="7090201" cy="10306957"/>
          </a:xfrm>
          <a:prstGeom prst="rect">
            <a:avLst/>
          </a:prstGeom>
        </p:spPr>
      </p:pic>
      <p:grpSp>
        <p:nvGrpSpPr>
          <p:cNvPr id="2" name="Group 2"/>
          <p:cNvGrpSpPr/>
          <p:nvPr/>
        </p:nvGrpSpPr>
        <p:grpSpPr>
          <a:xfrm rot="-5400000">
            <a:off x="3701159" y="-2916564"/>
            <a:ext cx="1224525" cy="8626843"/>
            <a:chOff x="0" y="0"/>
            <a:chExt cx="322509" cy="2272090"/>
          </a:xfrm>
        </p:grpSpPr>
        <p:sp>
          <p:nvSpPr>
            <p:cNvPr id="3" name="Freeform 3"/>
            <p:cNvSpPr/>
            <p:nvPr/>
          </p:nvSpPr>
          <p:spPr>
            <a:xfrm>
              <a:off x="0" y="0"/>
              <a:ext cx="322509" cy="2272090"/>
            </a:xfrm>
            <a:custGeom>
              <a:avLst/>
              <a:gdLst/>
              <a:ahLst/>
              <a:cxnLst/>
              <a:rect l="l" t="t" r="r" b="b"/>
              <a:pathLst>
                <a:path w="322509" h="2272090">
                  <a:moveTo>
                    <a:pt x="0" y="0"/>
                  </a:moveTo>
                  <a:lnTo>
                    <a:pt x="322509" y="0"/>
                  </a:lnTo>
                  <a:lnTo>
                    <a:pt x="322509" y="2272090"/>
                  </a:lnTo>
                  <a:lnTo>
                    <a:pt x="0" y="2272090"/>
                  </a:lnTo>
                  <a:close/>
                </a:path>
              </a:pathLst>
            </a:custGeom>
            <a:gradFill rotWithShape="1">
              <a:gsLst>
                <a:gs pos="0">
                  <a:srgbClr val="0071DB">
                    <a:alpha val="34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322509" cy="231019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rot="5400000">
            <a:off x="6970122" y="4003321"/>
            <a:ext cx="10303472" cy="2263889"/>
            <a:chOff x="0" y="0"/>
            <a:chExt cx="2744947" cy="596251"/>
          </a:xfrm>
        </p:grpSpPr>
        <p:sp>
          <p:nvSpPr>
            <p:cNvPr id="8" name="Freeform 8"/>
            <p:cNvSpPr/>
            <p:nvPr/>
          </p:nvSpPr>
          <p:spPr>
            <a:xfrm>
              <a:off x="0" y="0"/>
              <a:ext cx="2744948" cy="596251"/>
            </a:xfrm>
            <a:custGeom>
              <a:avLst/>
              <a:gdLst/>
              <a:ahLst/>
              <a:cxnLst/>
              <a:rect l="l" t="t" r="r" b="b"/>
              <a:pathLst>
                <a:path w="2744948" h="596251">
                  <a:moveTo>
                    <a:pt x="0" y="0"/>
                  </a:moveTo>
                  <a:lnTo>
                    <a:pt x="2744948" y="0"/>
                  </a:lnTo>
                  <a:lnTo>
                    <a:pt x="2744948" y="596251"/>
                  </a:lnTo>
                  <a:lnTo>
                    <a:pt x="0" y="596251"/>
                  </a:lnTo>
                  <a:close/>
                </a:path>
              </a:pathLst>
            </a:custGeom>
            <a:gradFill rotWithShape="1">
              <a:gsLst>
                <a:gs pos="0">
                  <a:srgbClr val="FFFFFF">
                    <a:alpha val="0"/>
                  </a:srgbClr>
                </a:gs>
                <a:gs pos="33333">
                  <a:srgbClr val="FFFFFF">
                    <a:alpha val="66000"/>
                  </a:srgbClr>
                </a:gs>
                <a:gs pos="66667">
                  <a:srgbClr val="FFFFFF">
                    <a:alpha val="100000"/>
                  </a:srgbClr>
                </a:gs>
                <a:gs pos="100000">
                  <a:srgbClr val="FFFFFF">
                    <a:alpha val="10000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2744947" cy="63435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952500" y="2193080"/>
            <a:ext cx="10686278" cy="7827219"/>
            <a:chOff x="0" y="0"/>
            <a:chExt cx="3511436" cy="548348"/>
          </a:xfrm>
        </p:grpSpPr>
        <p:sp>
          <p:nvSpPr>
            <p:cNvPr id="11" name="Freeform 11"/>
            <p:cNvSpPr/>
            <p:nvPr/>
          </p:nvSpPr>
          <p:spPr>
            <a:xfrm>
              <a:off x="0" y="0"/>
              <a:ext cx="3511436" cy="548348"/>
            </a:xfrm>
            <a:custGeom>
              <a:avLst/>
              <a:gdLst/>
              <a:ahLst/>
              <a:cxnLst/>
              <a:rect l="l" t="t" r="r" b="b"/>
              <a:pathLst>
                <a:path w="3511436" h="548348">
                  <a:moveTo>
                    <a:pt x="22502" y="0"/>
                  </a:moveTo>
                  <a:lnTo>
                    <a:pt x="3488933" y="0"/>
                  </a:lnTo>
                  <a:cubicBezTo>
                    <a:pt x="3501361" y="0"/>
                    <a:pt x="3511436" y="10075"/>
                    <a:pt x="3511436" y="22502"/>
                  </a:cubicBezTo>
                  <a:lnTo>
                    <a:pt x="3511436" y="525846"/>
                  </a:lnTo>
                  <a:cubicBezTo>
                    <a:pt x="3511436" y="531814"/>
                    <a:pt x="3509065" y="537537"/>
                    <a:pt x="3504845" y="541758"/>
                  </a:cubicBezTo>
                  <a:cubicBezTo>
                    <a:pt x="3500625" y="545978"/>
                    <a:pt x="3494901" y="548348"/>
                    <a:pt x="3488933" y="548348"/>
                  </a:cubicBezTo>
                  <a:lnTo>
                    <a:pt x="22502" y="548348"/>
                  </a:lnTo>
                  <a:cubicBezTo>
                    <a:pt x="16534" y="548348"/>
                    <a:pt x="10811" y="545978"/>
                    <a:pt x="6591" y="541758"/>
                  </a:cubicBezTo>
                  <a:cubicBezTo>
                    <a:pt x="2371" y="537537"/>
                    <a:pt x="0" y="531814"/>
                    <a:pt x="0" y="525846"/>
                  </a:cubicBezTo>
                  <a:lnTo>
                    <a:pt x="0" y="22502"/>
                  </a:lnTo>
                  <a:cubicBezTo>
                    <a:pt x="0" y="16534"/>
                    <a:pt x="2371" y="10811"/>
                    <a:pt x="6591" y="6591"/>
                  </a:cubicBezTo>
                  <a:cubicBezTo>
                    <a:pt x="10811" y="2371"/>
                    <a:pt x="16534" y="0"/>
                    <a:pt x="22502" y="0"/>
                  </a:cubicBezTo>
                  <a:close/>
                </a:path>
              </a:pathLst>
            </a:custGeom>
            <a:solidFill>
              <a:srgbClr val="000000">
                <a:alpha val="0"/>
              </a:srgbClr>
            </a:solidFill>
            <a:ln w="66675" cap="rnd">
              <a:solidFill>
                <a:srgbClr val="00539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38100"/>
              <a:ext cx="3511436" cy="586448"/>
            </a:xfrm>
            <a:prstGeom prst="rect">
              <a:avLst/>
            </a:prstGeom>
          </p:spPr>
          <p:txBody>
            <a:bodyPr lIns="44571" tIns="44571" rIns="44571" bIns="4457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992093" y="933476"/>
            <a:ext cx="10646684" cy="884858"/>
          </a:xfrm>
          <a:prstGeom prst="rect">
            <a:avLst/>
          </a:prstGeom>
        </p:spPr>
        <p:txBody>
          <a:bodyPr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Agenda</a:t>
            </a:r>
          </a:p>
        </p:txBody>
      </p:sp>
      <p:sp>
        <p:nvSpPr>
          <p:cNvPr id="24" name="TextBox 24"/>
          <p:cNvSpPr txBox="1"/>
          <p:nvPr/>
        </p:nvSpPr>
        <p:spPr>
          <a:xfrm>
            <a:off x="1371601" y="2705100"/>
            <a:ext cx="10134600" cy="7494359"/>
          </a:xfrm>
          <a:prstGeom prst="rect">
            <a:avLst/>
          </a:prstGeom>
        </p:spPr>
        <p:txBody>
          <a:bodyPr wrap="square" lIns="0" tIns="0" rIns="0" bIns="0" rtlCol="0" anchor="t">
            <a:spAutoFit/>
          </a:bodyPr>
          <a:lstStyle/>
          <a:p>
            <a:pPr marL="342900" marR="0" lvl="0" indent="-342900" algn="l" defTabSz="914400" rtl="0" eaLnBrk="1" fontAlgn="auto" latinLnBrk="0" hangingPunct="1">
              <a:spcBef>
                <a:spcPts val="180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Call to Order</a:t>
            </a:r>
          </a:p>
          <a:p>
            <a:pPr marL="342900" marR="0" lvl="0" indent="-342900" algn="l" defTabSz="914400" rtl="0" eaLnBrk="1" fontAlgn="auto" latinLnBrk="0" hangingPunct="1">
              <a:spcBef>
                <a:spcPts val="180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Review/Approve January 22, 2025 Governing Board Meeting Minutes</a:t>
            </a:r>
          </a:p>
          <a:p>
            <a:pPr marL="342900" marR="0" lvl="0" indent="-342900" algn="l" defTabSz="914400" rtl="0" eaLnBrk="1" fontAlgn="auto" latinLnBrk="0" hangingPunct="1">
              <a:spcBef>
                <a:spcPts val="180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Trustee Education – SSM Health </a:t>
            </a:r>
          </a:p>
          <a:p>
            <a:pPr marL="342900" marR="0" lvl="0" indent="-342900" algn="l" defTabSz="914400" rtl="0" eaLnBrk="1" fontAlgn="auto" latinLnBrk="0" hangingPunct="1">
              <a:spcBef>
                <a:spcPts val="1800"/>
              </a:spcBef>
              <a:spcAft>
                <a:spcPts val="0"/>
              </a:spcAft>
              <a:buClrTx/>
              <a:buSzTx/>
              <a:buFont typeface="Arial" panose="020B0604020202020204" pitchFamily="34" charset="0"/>
              <a:buChar char="•"/>
              <a:tabLst/>
              <a:defRPr/>
            </a:pPr>
            <a:r>
              <a:rPr lang="en-US" sz="3200" b="1">
                <a:solidFill>
                  <a:srgbClr val="00539F"/>
                </a:solidFill>
                <a:latin typeface="Telegraf Bold"/>
                <a:ea typeface="Telegraf Bold"/>
                <a:cs typeface="Telegraf Bold"/>
                <a:sym typeface="Telegraf Bold"/>
              </a:rPr>
              <a:t>New Business/Old Business</a:t>
            </a:r>
          </a:p>
          <a:p>
            <a:pPr marL="342900" marR="0" lvl="0" indent="-342900" algn="l" defTabSz="914400" rtl="0" eaLnBrk="1" fontAlgn="auto" latinLnBrk="0" hangingPunct="1">
              <a:spcBef>
                <a:spcPts val="1800"/>
              </a:spcBef>
              <a:spcAft>
                <a:spcPts val="0"/>
              </a:spcAft>
              <a:buClrTx/>
              <a:buSzTx/>
              <a:buFont typeface="Arial" panose="020B0604020202020204" pitchFamily="34" charset="0"/>
              <a:buChar char="•"/>
              <a:tabLst/>
              <a:defRPr/>
            </a:pPr>
            <a:r>
              <a:rPr lang="en-US" sz="3200" b="1">
                <a:solidFill>
                  <a:srgbClr val="00539F"/>
                </a:solidFill>
                <a:latin typeface="Telegraf Bold"/>
                <a:ea typeface="Telegraf Bold"/>
                <a:cs typeface="Telegraf Bold"/>
                <a:sym typeface="Telegraf Bold"/>
              </a:rPr>
              <a:t>SSM Updates</a:t>
            </a:r>
          </a:p>
          <a:p>
            <a:pPr marL="342900" marR="0" lvl="0" indent="-342900" algn="l" defTabSz="914400" rtl="0" eaLnBrk="1" fontAlgn="auto" latinLnBrk="0" hangingPunct="1">
              <a:spcBef>
                <a:spcPts val="1800"/>
              </a:spcBef>
              <a:spcAft>
                <a:spcPts val="0"/>
              </a:spcAft>
              <a:buClrTx/>
              <a:buSzTx/>
              <a:buFont typeface="Arial" panose="020B0604020202020204" pitchFamily="34" charset="0"/>
              <a:buChar char="•"/>
              <a:tabLst/>
              <a:defRPr/>
            </a:pPr>
            <a:r>
              <a:rPr kumimoji="0" lang="en-US" sz="3200"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Committee Updates </a:t>
            </a:r>
          </a:p>
          <a:p>
            <a:pPr marL="342900" marR="0" lvl="0" indent="-342900" algn="l" defTabSz="914400" rtl="0" eaLnBrk="1" fontAlgn="auto" latinLnBrk="0" hangingPunct="1">
              <a:spcBef>
                <a:spcPts val="1800"/>
              </a:spcBef>
              <a:spcAft>
                <a:spcPts val="0"/>
              </a:spcAft>
              <a:buClrTx/>
              <a:buSzTx/>
              <a:buFont typeface="Arial" panose="020B0604020202020204" pitchFamily="34" charset="0"/>
              <a:buChar char="•"/>
              <a:tabLst/>
              <a:defRPr/>
            </a:pPr>
            <a:r>
              <a:rPr lang="en-US" sz="3200" b="1">
                <a:solidFill>
                  <a:srgbClr val="00539F"/>
                </a:solidFill>
                <a:latin typeface="Telegraf Bold"/>
                <a:ea typeface="Telegraf Bold"/>
                <a:cs typeface="Telegraf Bold"/>
                <a:sym typeface="Telegraf Bold"/>
              </a:rPr>
              <a:t>Administration Team Updates</a:t>
            </a:r>
          </a:p>
          <a:p>
            <a:pPr marL="349250" lvl="1" indent="-349250">
              <a:spcBef>
                <a:spcPts val="1800"/>
              </a:spcBef>
              <a:buFont typeface="Arial" panose="020B0604020202020204" pitchFamily="34" charset="0"/>
              <a:buChar char="•"/>
            </a:pPr>
            <a:r>
              <a:rPr kumimoji="0" lang="en-US" sz="3200"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Chief of Staff Report</a:t>
            </a:r>
          </a:p>
          <a:p>
            <a:pPr marL="349250" lvl="1" indent="-349250">
              <a:spcBef>
                <a:spcPts val="1800"/>
              </a:spcBef>
              <a:buFont typeface="Arial" panose="020B0604020202020204" pitchFamily="34" charset="0"/>
              <a:buChar char="•"/>
            </a:pPr>
            <a:r>
              <a:rPr lang="en-US" sz="3200" b="1">
                <a:solidFill>
                  <a:srgbClr val="00539F"/>
                </a:solidFill>
                <a:latin typeface="Telegraf Bold"/>
                <a:ea typeface="Telegraf Bold"/>
                <a:cs typeface="Telegraf Bold"/>
                <a:sym typeface="Telegraf Bold"/>
              </a:rPr>
              <a:t>Open Discussion / Adjournment</a:t>
            </a:r>
            <a:endParaRPr kumimoji="0" lang="en-US" sz="3200" b="1" i="0" u="none" strike="noStrike" kern="1200" cap="none" spc="0" normalizeH="0" baseline="0" noProof="0">
              <a:ln>
                <a:noFill/>
              </a:ln>
              <a:solidFill>
                <a:srgbClr val="00539F"/>
              </a:solidFill>
              <a:effectLst/>
              <a:uLnTx/>
              <a:uFillTx/>
              <a:latin typeface="Telegraf Bold"/>
              <a:ea typeface="Telegraf Bold"/>
              <a:cs typeface="Telegraf Bold"/>
              <a:sym typeface="Telegraf Bold"/>
            </a:endParaRPr>
          </a:p>
          <a:p>
            <a:pPr marL="0" marR="0" lvl="0" indent="0" algn="l" defTabSz="914400" rtl="0" eaLnBrk="1" fontAlgn="auto" latinLnBrk="0" hangingPunct="1">
              <a:spcBef>
                <a:spcPts val="1800"/>
              </a:spcBef>
              <a:spcAft>
                <a:spcPts val="0"/>
              </a:spcAft>
              <a:buClrTx/>
              <a:buSzTx/>
              <a:buFontTx/>
              <a:buNone/>
              <a:tabLst/>
              <a:defRPr/>
            </a:pPr>
            <a:endParaRPr kumimoji="0" lang="en-US" sz="3200" b="1" i="0" u="none" strike="noStrike" kern="1200" cap="none" spc="0" normalizeH="0" baseline="0" noProof="0">
              <a:ln>
                <a:noFill/>
              </a:ln>
              <a:solidFill>
                <a:srgbClr val="00539F"/>
              </a:solidFill>
              <a:effectLst/>
              <a:uLnTx/>
              <a:uFillTx/>
              <a:latin typeface="Telegraf Bold"/>
              <a:ea typeface="Telegraf Bold"/>
              <a:cs typeface="Telegraf Bold"/>
              <a:sym typeface="Telegraf Bold"/>
            </a:endParaRPr>
          </a:p>
        </p:txBody>
      </p:sp>
      <p:sp>
        <p:nvSpPr>
          <p:cNvPr id="27" name="Freeform 27"/>
          <p:cNvSpPr/>
          <p:nvPr/>
        </p:nvSpPr>
        <p:spPr>
          <a:xfrm flipH="1">
            <a:off x="14237204" y="6200754"/>
            <a:ext cx="5034198" cy="5034198"/>
          </a:xfrm>
          <a:custGeom>
            <a:avLst/>
            <a:gdLst/>
            <a:ahLst/>
            <a:cxnLst/>
            <a:rect l="l" t="t" r="r" b="b"/>
            <a:pathLst>
              <a:path w="5034198" h="5034198">
                <a:moveTo>
                  <a:pt x="5034198" y="0"/>
                </a:moveTo>
                <a:lnTo>
                  <a:pt x="0" y="0"/>
                </a:lnTo>
                <a:lnTo>
                  <a:pt x="0" y="5034199"/>
                </a:lnTo>
                <a:lnTo>
                  <a:pt x="5034198" y="5034199"/>
                </a:lnTo>
                <a:lnTo>
                  <a:pt x="503419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3533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1371600"/>
            <a:fld id="{76559FDA-9C99-449C-B880-72C3EA7C2574}" type="slidenum">
              <a:rPr lang="en-US">
                <a:solidFill>
                  <a:prstClr val="white"/>
                </a:solidFill>
                <a:latin typeface="Calibri"/>
              </a:rPr>
              <a:pPr defTabSz="1371600"/>
              <a:t>20</a:t>
            </a:fld>
            <a:endParaRPr lang="en-US">
              <a:solidFill>
                <a:prstClr val="white"/>
              </a:solidFill>
              <a:latin typeface="Calibri"/>
            </a:endParaRPr>
          </a:p>
        </p:txBody>
      </p:sp>
      <p:sp>
        <p:nvSpPr>
          <p:cNvPr id="4" name="Title 3"/>
          <p:cNvSpPr>
            <a:spLocks noGrp="1"/>
          </p:cNvSpPr>
          <p:nvPr>
            <p:ph type="title"/>
          </p:nvPr>
        </p:nvSpPr>
        <p:spPr>
          <a:xfrm>
            <a:off x="1143000" y="862541"/>
            <a:ext cx="9829800" cy="1194860"/>
          </a:xfrm>
        </p:spPr>
        <p:txBody>
          <a:bodyPr>
            <a:normAutofit/>
          </a:bodyPr>
          <a:lstStyle/>
          <a:p>
            <a:r>
              <a:rPr lang="en-US" b="1"/>
              <a:t>What is a Capitated Model?</a:t>
            </a:r>
          </a:p>
        </p:txBody>
      </p:sp>
      <p:sp>
        <p:nvSpPr>
          <p:cNvPr id="5" name="Content Placeholder 2"/>
          <p:cNvSpPr>
            <a:spLocks noGrp="1"/>
          </p:cNvSpPr>
          <p:nvPr>
            <p:ph idx="1"/>
          </p:nvPr>
        </p:nvSpPr>
        <p:spPr>
          <a:xfrm>
            <a:off x="1714500" y="2320529"/>
            <a:ext cx="15087600" cy="5223272"/>
          </a:xfrm>
        </p:spPr>
        <p:txBody>
          <a:bodyPr>
            <a:normAutofit/>
          </a:bodyPr>
          <a:lstStyle/>
          <a:p>
            <a:pPr marL="0" indent="0">
              <a:spcBef>
                <a:spcPts val="0"/>
              </a:spcBef>
              <a:buNone/>
            </a:pPr>
            <a:r>
              <a:rPr lang="en-US" sz="4200"/>
              <a:t>A Capitated Model of insurance coverage is a payment system where a healthcare provider receives a </a:t>
            </a:r>
            <a:r>
              <a:rPr lang="en-US" sz="4200" u="sng"/>
              <a:t>fixed</a:t>
            </a:r>
            <a:r>
              <a:rPr lang="en-US" sz="4200"/>
              <a:t>, predetermined amount of money per patient per month, </a:t>
            </a:r>
            <a:r>
              <a:rPr lang="en-US" sz="4200" u="sng"/>
              <a:t>regardless</a:t>
            </a:r>
            <a:r>
              <a:rPr lang="en-US" sz="4200"/>
              <a:t> of how many services they provide to that patient, essentially placing the </a:t>
            </a:r>
            <a:r>
              <a:rPr lang="en-US" sz="4200" u="sng"/>
              <a:t>financial responsibility</a:t>
            </a:r>
            <a:r>
              <a:rPr lang="en-US" sz="4200"/>
              <a:t> for managing patient care costs on the provider, incentivizing </a:t>
            </a:r>
            <a:r>
              <a:rPr lang="en-US" sz="4200" u="sng"/>
              <a:t>preventive care </a:t>
            </a:r>
            <a:r>
              <a:rPr lang="en-US" sz="4200"/>
              <a:t>and </a:t>
            </a:r>
            <a:r>
              <a:rPr lang="en-US" sz="4200" u="sng"/>
              <a:t>cost-effective treatments </a:t>
            </a:r>
            <a:r>
              <a:rPr lang="en-US" sz="4200"/>
              <a:t>rather than simply billing for each individual service rendered.</a:t>
            </a:r>
            <a:endParaRPr lang="en-US" sz="3900"/>
          </a:p>
          <a:p>
            <a:pPr marL="0" indent="0">
              <a:spcBef>
                <a:spcPts val="0"/>
              </a:spcBef>
              <a:buNone/>
            </a:pPr>
            <a:endParaRPr lang="en-US" sz="4200"/>
          </a:p>
          <a:p>
            <a:pPr>
              <a:spcBef>
                <a:spcPts val="0"/>
              </a:spcBef>
            </a:pP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C4C66-C988-43FE-4E48-D6CD0751FEA1}"/>
              </a:ext>
            </a:extLst>
          </p:cNvPr>
          <p:cNvSpPr>
            <a:spLocks noGrp="1"/>
          </p:cNvSpPr>
          <p:nvPr>
            <p:ph type="title"/>
          </p:nvPr>
        </p:nvSpPr>
        <p:spPr/>
        <p:txBody>
          <a:bodyPr/>
          <a:lstStyle/>
          <a:p>
            <a:r>
              <a:rPr lang="en-US" b="1"/>
              <a:t>All You Can Eat Buffet</a:t>
            </a:r>
          </a:p>
        </p:txBody>
      </p:sp>
      <p:sp>
        <p:nvSpPr>
          <p:cNvPr id="4" name="Slide Number Placeholder 3">
            <a:extLst>
              <a:ext uri="{FF2B5EF4-FFF2-40B4-BE49-F238E27FC236}">
                <a16:creationId xmlns:a16="http://schemas.microsoft.com/office/drawing/2014/main" id="{462A3E3C-E065-CF19-08E0-908561DD93AD}"/>
              </a:ext>
            </a:extLst>
          </p:cNvPr>
          <p:cNvSpPr>
            <a:spLocks noGrp="1"/>
          </p:cNvSpPr>
          <p:nvPr>
            <p:ph type="sldNum" sz="quarter" idx="12"/>
          </p:nvPr>
        </p:nvSpPr>
        <p:spPr/>
        <p:txBody>
          <a:bodyPr/>
          <a:lstStyle/>
          <a:p>
            <a:pPr defTabSz="1371600"/>
            <a:fld id="{DC3A0FE3-2AEB-479A-B783-BF858B1B727D}" type="slidenum">
              <a:rPr lang="en-US">
                <a:solidFill>
                  <a:prstClr val="white"/>
                </a:solidFill>
                <a:latin typeface="Calibri"/>
              </a:rPr>
              <a:pPr defTabSz="1371600"/>
              <a:t>21</a:t>
            </a:fld>
            <a:endParaRPr lang="en-US">
              <a:solidFill>
                <a:prstClr val="white"/>
              </a:solidFill>
              <a:latin typeface="Calibri"/>
            </a:endParaRPr>
          </a:p>
        </p:txBody>
      </p:sp>
      <p:pic>
        <p:nvPicPr>
          <p:cNvPr id="1026" name="Picture 2" descr="Working at an All-You-Can-Eat Buffet Comes with Unlimited Craziness">
            <a:extLst>
              <a:ext uri="{FF2B5EF4-FFF2-40B4-BE49-F238E27FC236}">
                <a16:creationId xmlns:a16="http://schemas.microsoft.com/office/drawing/2014/main" id="{FEE1B7AF-FB0A-6601-A005-1818F128ED34}"/>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85900" y="2864390"/>
            <a:ext cx="6019800" cy="36118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DFD46FB-C08C-4B6A-D9A1-A0B6CFBCC397}"/>
              </a:ext>
            </a:extLst>
          </p:cNvPr>
          <p:cNvSpPr txBox="1"/>
          <p:nvPr/>
        </p:nvSpPr>
        <p:spPr>
          <a:xfrm>
            <a:off x="8915400" y="1650821"/>
            <a:ext cx="8458200" cy="6047809"/>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defTabSz="1371600"/>
            <a:r>
              <a:rPr lang="en-US" sz="3000">
                <a:solidFill>
                  <a:srgbClr val="02255B"/>
                </a:solidFill>
                <a:latin typeface="Calibri"/>
              </a:rPr>
              <a:t>Fixed Entry Price of $10 per person</a:t>
            </a:r>
          </a:p>
          <a:p>
            <a:pPr defTabSz="1371600"/>
            <a:r>
              <a:rPr lang="en-US" sz="3000">
                <a:solidFill>
                  <a:srgbClr val="02255B"/>
                </a:solidFill>
                <a:latin typeface="Calibri"/>
              </a:rPr>
              <a:t>Analysis showed average customer eats $7 </a:t>
            </a:r>
          </a:p>
          <a:p>
            <a:pPr defTabSz="1371600"/>
            <a:endParaRPr lang="en-US" sz="3000">
              <a:solidFill>
                <a:srgbClr val="02255B"/>
              </a:solidFill>
              <a:latin typeface="Calibri"/>
            </a:endParaRPr>
          </a:p>
          <a:p>
            <a:pPr defTabSz="1371600"/>
            <a:r>
              <a:rPr lang="en-US" sz="3000">
                <a:solidFill>
                  <a:srgbClr val="02255B"/>
                </a:solidFill>
                <a:latin typeface="Calibri"/>
              </a:rPr>
              <a:t>Daily Costs:</a:t>
            </a:r>
          </a:p>
          <a:p>
            <a:pPr defTabSz="1371600"/>
            <a:r>
              <a:rPr lang="en-US" sz="3000">
                <a:solidFill>
                  <a:srgbClr val="02255B"/>
                </a:solidFill>
                <a:latin typeface="Calibri"/>
              </a:rPr>
              <a:t>	Food 			$1,000</a:t>
            </a:r>
          </a:p>
          <a:p>
            <a:pPr defTabSz="1371600"/>
            <a:r>
              <a:rPr lang="en-US" sz="3000">
                <a:solidFill>
                  <a:srgbClr val="02255B"/>
                </a:solidFill>
                <a:latin typeface="Calibri"/>
              </a:rPr>
              <a:t>	Staff, Rent, Facilities 	$1,000</a:t>
            </a:r>
          </a:p>
          <a:p>
            <a:pPr defTabSz="1371600"/>
            <a:r>
              <a:rPr lang="en-US" sz="3000">
                <a:solidFill>
                  <a:srgbClr val="02255B"/>
                </a:solidFill>
                <a:latin typeface="Calibri"/>
              </a:rPr>
              <a:t>	Total Daily Cost 		$2,000</a:t>
            </a:r>
          </a:p>
          <a:p>
            <a:pPr defTabSz="1371600"/>
            <a:endParaRPr lang="en-US" sz="3000">
              <a:solidFill>
                <a:srgbClr val="02255B"/>
              </a:solidFill>
              <a:latin typeface="Calibri"/>
            </a:endParaRPr>
          </a:p>
          <a:p>
            <a:pPr defTabSz="1371600"/>
            <a:r>
              <a:rPr lang="en-US" sz="3000">
                <a:solidFill>
                  <a:srgbClr val="02255B"/>
                </a:solidFill>
                <a:latin typeface="Calibri"/>
              </a:rPr>
              <a:t>Scenario:</a:t>
            </a:r>
          </a:p>
          <a:p>
            <a:pPr defTabSz="1371600"/>
            <a:r>
              <a:rPr lang="en-US" sz="3000">
                <a:solidFill>
                  <a:srgbClr val="02255B"/>
                </a:solidFill>
                <a:latin typeface="Calibri"/>
              </a:rPr>
              <a:t>	Profitable Day – 300 Customers </a:t>
            </a:r>
          </a:p>
          <a:p>
            <a:pPr defTabSz="1371600"/>
            <a:r>
              <a:rPr lang="en-US" sz="3000">
                <a:solidFill>
                  <a:srgbClr val="02255B"/>
                </a:solidFill>
                <a:latin typeface="Calibri"/>
              </a:rPr>
              <a:t>	Breakeven Day – 200 Customers</a:t>
            </a:r>
          </a:p>
          <a:p>
            <a:pPr defTabSz="1371600"/>
            <a:r>
              <a:rPr lang="en-US" sz="3000">
                <a:solidFill>
                  <a:srgbClr val="02255B"/>
                </a:solidFill>
                <a:latin typeface="Calibri"/>
              </a:rPr>
              <a:t>	Losing Money – 150 Customers</a:t>
            </a:r>
          </a:p>
          <a:p>
            <a:pPr defTabSz="1371600"/>
            <a:endParaRPr lang="en-US" sz="2700">
              <a:solidFill>
                <a:srgbClr val="02255B"/>
              </a:solidFill>
              <a:latin typeface="Calibri"/>
            </a:endParaRPr>
          </a:p>
        </p:txBody>
      </p:sp>
      <p:sp>
        <p:nvSpPr>
          <p:cNvPr id="6" name="TextBox 5">
            <a:extLst>
              <a:ext uri="{FF2B5EF4-FFF2-40B4-BE49-F238E27FC236}">
                <a16:creationId xmlns:a16="http://schemas.microsoft.com/office/drawing/2014/main" id="{8A7DE05F-6C1F-5005-CD28-85A4DFF383F6}"/>
              </a:ext>
            </a:extLst>
          </p:cNvPr>
          <p:cNvSpPr txBox="1"/>
          <p:nvPr/>
        </p:nvSpPr>
        <p:spPr>
          <a:xfrm>
            <a:off x="2876550" y="7922777"/>
            <a:ext cx="13144500" cy="1338828"/>
          </a:xfrm>
          <a:prstGeom prst="rect">
            <a:avLst/>
          </a:prstGeom>
          <a:noFill/>
        </p:spPr>
        <p:txBody>
          <a:bodyPr wrap="square" rtlCol="0">
            <a:spAutoFit/>
          </a:bodyPr>
          <a:lstStyle/>
          <a:p>
            <a:pPr defTabSz="1371600"/>
            <a:r>
              <a:rPr lang="en-US" sz="2700">
                <a:solidFill>
                  <a:srgbClr val="02255B"/>
                </a:solidFill>
                <a:latin typeface="Calibri"/>
              </a:rPr>
              <a:t>If I price too low and too many big eaters show up, I lose money.  Even if I don’t get overeaters, I need to understand the risk of volume of customers versus my food cost and my retail price.</a:t>
            </a:r>
          </a:p>
        </p:txBody>
      </p:sp>
    </p:spTree>
    <p:extLst>
      <p:ext uri="{BB962C8B-B14F-4D97-AF65-F5344CB8AC3E}">
        <p14:creationId xmlns:p14="http://schemas.microsoft.com/office/powerpoint/2010/main" val="2470310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idx="4294967295"/>
          </p:nvPr>
        </p:nvSpPr>
        <p:spPr>
          <a:xfrm>
            <a:off x="1609004" y="141653"/>
            <a:ext cx="15069992" cy="697707"/>
          </a:xfrm>
        </p:spPr>
        <p:txBody>
          <a:bodyPr>
            <a:normAutofit fontScale="90000"/>
          </a:bodyPr>
          <a:lstStyle/>
          <a:p>
            <a:br>
              <a:rPr lang="en-US" altLang="en-US" b="1"/>
            </a:br>
            <a:r>
              <a:rPr lang="en-US" altLang="en-US" b="1"/>
              <a:t>How do capitated models drive value?</a:t>
            </a:r>
            <a:br>
              <a:rPr lang="en-US" altLang="en-US" b="1"/>
            </a:br>
            <a:r>
              <a:rPr lang="en-US" altLang="en-US" b="1"/>
              <a:t>Risk Pool Overview </a:t>
            </a:r>
          </a:p>
        </p:txBody>
      </p:sp>
      <p:sp>
        <p:nvSpPr>
          <p:cNvPr id="116744" name="Rectangle 8"/>
          <p:cNvSpPr>
            <a:spLocks noChangeArrowheads="1"/>
          </p:cNvSpPr>
          <p:nvPr/>
        </p:nvSpPr>
        <p:spPr bwMode="auto">
          <a:xfrm>
            <a:off x="4546704" y="2160159"/>
            <a:ext cx="3429000" cy="1180323"/>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371600" eaLnBrk="1" hangingPunct="1"/>
            <a:r>
              <a:rPr lang="en-US" altLang="en-US" sz="2700" b="1">
                <a:solidFill>
                  <a:prstClr val="white"/>
                </a:solidFill>
              </a:rPr>
              <a:t>Risk Pool </a:t>
            </a:r>
          </a:p>
          <a:p>
            <a:pPr algn="ctr" defTabSz="1371600" eaLnBrk="1" hangingPunct="1"/>
            <a:r>
              <a:rPr lang="en-US" altLang="en-US" sz="2700" b="1">
                <a:solidFill>
                  <a:prstClr val="white"/>
                </a:solidFill>
              </a:rPr>
              <a:t>Capitation</a:t>
            </a:r>
            <a:endParaRPr lang="en-US" altLang="en-US" sz="2400" b="1">
              <a:solidFill>
                <a:prstClr val="white"/>
              </a:solidFill>
            </a:endParaRPr>
          </a:p>
        </p:txBody>
      </p:sp>
      <p:sp>
        <p:nvSpPr>
          <p:cNvPr id="116745" name="Rectangle 9"/>
          <p:cNvSpPr>
            <a:spLocks noChangeArrowheads="1"/>
          </p:cNvSpPr>
          <p:nvPr/>
        </p:nvSpPr>
        <p:spPr bwMode="auto">
          <a:xfrm>
            <a:off x="4183727" y="6752909"/>
            <a:ext cx="4008665" cy="1143000"/>
          </a:xfrm>
          <a:prstGeom prst="rect">
            <a:avLst/>
          </a:prstGeom>
          <a:solidFill>
            <a:schemeClr val="accent6">
              <a:lumMod val="40000"/>
              <a:lumOff val="60000"/>
            </a:schemeClr>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371600" eaLnBrk="1" hangingPunct="1"/>
            <a:r>
              <a:rPr lang="en-US" altLang="en-US" sz="2700" b="1">
                <a:solidFill>
                  <a:prstClr val="white"/>
                </a:solidFill>
              </a:rPr>
              <a:t>Health Plan </a:t>
            </a:r>
          </a:p>
          <a:p>
            <a:pPr algn="ctr" defTabSz="1371600" eaLnBrk="1" hangingPunct="1"/>
            <a:r>
              <a:rPr lang="en-US" altLang="en-US" sz="2700" b="1">
                <a:solidFill>
                  <a:prstClr val="white"/>
                </a:solidFill>
              </a:rPr>
              <a:t>Retention</a:t>
            </a:r>
            <a:endParaRPr lang="en-US" altLang="en-US" sz="2400" b="1">
              <a:solidFill>
                <a:prstClr val="white"/>
              </a:solidFill>
            </a:endParaRPr>
          </a:p>
        </p:txBody>
      </p:sp>
      <p:sp>
        <p:nvSpPr>
          <p:cNvPr id="116746" name="Line 10"/>
          <p:cNvSpPr>
            <a:spLocks noChangeShapeType="1"/>
          </p:cNvSpPr>
          <p:nvPr/>
        </p:nvSpPr>
        <p:spPr bwMode="auto">
          <a:xfrm flipH="1" flipV="1">
            <a:off x="6362312" y="3453205"/>
            <a:ext cx="14939" cy="96467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1371600"/>
            <a:endParaRPr lang="en-US" sz="2700">
              <a:solidFill>
                <a:srgbClr val="02255B"/>
              </a:solidFill>
              <a:latin typeface="Calibri"/>
            </a:endParaRPr>
          </a:p>
        </p:txBody>
      </p:sp>
      <p:sp>
        <p:nvSpPr>
          <p:cNvPr id="116747" name="Line 11"/>
          <p:cNvSpPr>
            <a:spLocks noChangeShapeType="1"/>
          </p:cNvSpPr>
          <p:nvPr/>
        </p:nvSpPr>
        <p:spPr bwMode="auto">
          <a:xfrm>
            <a:off x="6487107" y="6087858"/>
            <a:ext cx="16329" cy="628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1371600"/>
            <a:endParaRPr lang="en-US" sz="2700">
              <a:solidFill>
                <a:srgbClr val="02255B"/>
              </a:solidFill>
              <a:latin typeface="Calibri"/>
            </a:endParaRPr>
          </a:p>
        </p:txBody>
      </p:sp>
      <p:sp>
        <p:nvSpPr>
          <p:cNvPr id="116749" name="Rectangle 13"/>
          <p:cNvSpPr>
            <a:spLocks noChangeArrowheads="1"/>
          </p:cNvSpPr>
          <p:nvPr/>
        </p:nvSpPr>
        <p:spPr bwMode="auto">
          <a:xfrm>
            <a:off x="8757224" y="1852424"/>
            <a:ext cx="3429000" cy="685800"/>
          </a:xfrm>
          <a:prstGeom prst="rect">
            <a:avLst/>
          </a:prstGeom>
          <a:solidFill>
            <a:schemeClr val="tx2"/>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371600" eaLnBrk="1" hangingPunct="1"/>
            <a:r>
              <a:rPr lang="en-US" altLang="en-US" sz="2400" b="1">
                <a:solidFill>
                  <a:prstClr val="white"/>
                </a:solidFill>
              </a:rPr>
              <a:t>IDN Medical</a:t>
            </a:r>
          </a:p>
          <a:p>
            <a:pPr algn="ctr" defTabSz="1371600" eaLnBrk="1" hangingPunct="1"/>
            <a:r>
              <a:rPr lang="en-US" altLang="en-US" sz="2400" b="1">
                <a:solidFill>
                  <a:prstClr val="white"/>
                </a:solidFill>
              </a:rPr>
              <a:t> &amp; Pharmacy Claims</a:t>
            </a:r>
          </a:p>
        </p:txBody>
      </p:sp>
      <p:sp>
        <p:nvSpPr>
          <p:cNvPr id="116750" name="Rectangle 14"/>
          <p:cNvSpPr>
            <a:spLocks noChangeArrowheads="1"/>
          </p:cNvSpPr>
          <p:nvPr/>
        </p:nvSpPr>
        <p:spPr bwMode="auto">
          <a:xfrm>
            <a:off x="8780007" y="2656127"/>
            <a:ext cx="3429000" cy="685800"/>
          </a:xfrm>
          <a:prstGeom prst="rect">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371600" eaLnBrk="1" hangingPunct="1"/>
            <a:r>
              <a:rPr lang="en-US" altLang="en-US" sz="2400" b="1">
                <a:solidFill>
                  <a:prstClr val="white"/>
                </a:solidFill>
              </a:rPr>
              <a:t>Non-IDN Medical </a:t>
            </a:r>
          </a:p>
          <a:p>
            <a:pPr algn="ctr" defTabSz="1371600" eaLnBrk="1" hangingPunct="1"/>
            <a:r>
              <a:rPr lang="en-US" altLang="en-US" sz="2400" b="1">
                <a:solidFill>
                  <a:prstClr val="white"/>
                </a:solidFill>
              </a:rPr>
              <a:t>&amp; Pharmacy Claims</a:t>
            </a:r>
          </a:p>
        </p:txBody>
      </p:sp>
      <p:sp>
        <p:nvSpPr>
          <p:cNvPr id="116752" name="Rectangle 16"/>
          <p:cNvSpPr>
            <a:spLocks noChangeArrowheads="1"/>
          </p:cNvSpPr>
          <p:nvPr/>
        </p:nvSpPr>
        <p:spPr bwMode="auto">
          <a:xfrm>
            <a:off x="8780007" y="3416219"/>
            <a:ext cx="3429000" cy="685800"/>
          </a:xfrm>
          <a:prstGeom prst="rect">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371600" eaLnBrk="1" hangingPunct="1"/>
            <a:r>
              <a:rPr lang="en-US" altLang="en-US" sz="2400" b="1">
                <a:solidFill>
                  <a:prstClr val="white"/>
                </a:solidFill>
              </a:rPr>
              <a:t>Other Pool Costs</a:t>
            </a:r>
          </a:p>
        </p:txBody>
      </p:sp>
      <p:sp>
        <p:nvSpPr>
          <p:cNvPr id="116754" name="Line 18"/>
          <p:cNvSpPr>
            <a:spLocks noChangeShapeType="1"/>
          </p:cNvSpPr>
          <p:nvPr/>
        </p:nvSpPr>
        <p:spPr bwMode="auto">
          <a:xfrm flipV="1">
            <a:off x="8107136" y="2141865"/>
            <a:ext cx="5715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1371600"/>
            <a:endParaRPr lang="en-US" sz="2700">
              <a:solidFill>
                <a:srgbClr val="02255B"/>
              </a:solidFill>
              <a:latin typeface="Calibri"/>
            </a:endParaRPr>
          </a:p>
        </p:txBody>
      </p:sp>
      <p:sp>
        <p:nvSpPr>
          <p:cNvPr id="116755" name="Line 19"/>
          <p:cNvSpPr>
            <a:spLocks noChangeShapeType="1"/>
          </p:cNvSpPr>
          <p:nvPr/>
        </p:nvSpPr>
        <p:spPr bwMode="auto">
          <a:xfrm>
            <a:off x="8106494" y="2829032"/>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1371600"/>
            <a:endParaRPr lang="en-US" sz="2700">
              <a:solidFill>
                <a:srgbClr val="02255B"/>
              </a:solidFill>
              <a:latin typeface="Calibri"/>
            </a:endParaRPr>
          </a:p>
        </p:txBody>
      </p:sp>
      <p:sp>
        <p:nvSpPr>
          <p:cNvPr id="116756" name="Line 20"/>
          <p:cNvSpPr>
            <a:spLocks noChangeShapeType="1"/>
          </p:cNvSpPr>
          <p:nvPr/>
        </p:nvSpPr>
        <p:spPr bwMode="auto">
          <a:xfrm>
            <a:off x="8092746" y="3023241"/>
            <a:ext cx="457200" cy="571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1371600"/>
            <a:endParaRPr lang="en-US" sz="2700">
              <a:solidFill>
                <a:srgbClr val="02255B"/>
              </a:solidFill>
              <a:latin typeface="Calibri"/>
            </a:endParaRPr>
          </a:p>
        </p:txBody>
      </p:sp>
      <p:sp>
        <p:nvSpPr>
          <p:cNvPr id="116759" name="Rectangle 23"/>
          <p:cNvSpPr>
            <a:spLocks noChangeArrowheads="1"/>
          </p:cNvSpPr>
          <p:nvPr/>
        </p:nvSpPr>
        <p:spPr bwMode="auto">
          <a:xfrm>
            <a:off x="8707680" y="7438709"/>
            <a:ext cx="3522420" cy="800100"/>
          </a:xfrm>
          <a:prstGeom prst="rect">
            <a:avLst/>
          </a:prstGeom>
          <a:solidFill>
            <a:srgbClr val="FF66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371600" eaLnBrk="1" hangingPunct="1"/>
            <a:r>
              <a:rPr lang="en-US" altLang="en-US" sz="2400" b="1">
                <a:solidFill>
                  <a:prstClr val="white"/>
                </a:solidFill>
              </a:rPr>
              <a:t>Operating Expense</a:t>
            </a:r>
          </a:p>
        </p:txBody>
      </p:sp>
      <p:sp>
        <p:nvSpPr>
          <p:cNvPr id="116760" name="Rectangle 24"/>
          <p:cNvSpPr>
            <a:spLocks noChangeArrowheads="1"/>
          </p:cNvSpPr>
          <p:nvPr/>
        </p:nvSpPr>
        <p:spPr bwMode="auto">
          <a:xfrm>
            <a:off x="4183727" y="8115300"/>
            <a:ext cx="4012175" cy="1143000"/>
          </a:xfrm>
          <a:prstGeom prst="rect">
            <a:avLst/>
          </a:prstGeom>
          <a:solidFill>
            <a:schemeClr val="accent6">
              <a:lumMod val="40000"/>
              <a:lumOff val="60000"/>
            </a:schemeClr>
          </a:solidFill>
          <a:ln w="9525">
            <a:solidFill>
              <a:schemeClr val="tx1"/>
            </a:solidFill>
            <a:miter lim="800000"/>
            <a:headEnd/>
            <a:tailEnd/>
          </a:ln>
        </p:spPr>
        <p:txBody>
          <a:bodyPr wrap="squar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371600" eaLnBrk="1" hangingPunct="1"/>
            <a:r>
              <a:rPr lang="en-US" altLang="en-US" sz="2700" b="1">
                <a:solidFill>
                  <a:prstClr val="white"/>
                </a:solidFill>
              </a:rPr>
              <a:t>Other Revenue/Income</a:t>
            </a:r>
          </a:p>
        </p:txBody>
      </p:sp>
      <p:sp>
        <p:nvSpPr>
          <p:cNvPr id="116762" name="AutoShape 26"/>
          <p:cNvSpPr>
            <a:spLocks/>
          </p:cNvSpPr>
          <p:nvPr/>
        </p:nvSpPr>
        <p:spPr bwMode="auto">
          <a:xfrm>
            <a:off x="12393387" y="1877093"/>
            <a:ext cx="342900" cy="2279466"/>
          </a:xfrm>
          <a:prstGeom prst="rightBrace">
            <a:avLst>
              <a:gd name="adj1" fmla="val 94444"/>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1371600" eaLnBrk="1" hangingPunct="1"/>
            <a:endParaRPr lang="en-US" altLang="en-US" sz="2700">
              <a:solidFill>
                <a:srgbClr val="02255B"/>
              </a:solidFill>
            </a:endParaRPr>
          </a:p>
        </p:txBody>
      </p:sp>
      <p:sp>
        <p:nvSpPr>
          <p:cNvPr id="116764" name="Rectangle 28"/>
          <p:cNvSpPr>
            <a:spLocks noChangeArrowheads="1"/>
          </p:cNvSpPr>
          <p:nvPr/>
        </p:nvSpPr>
        <p:spPr bwMode="auto">
          <a:xfrm>
            <a:off x="12982529" y="2188677"/>
            <a:ext cx="2743200" cy="1485900"/>
          </a:xfrm>
          <a:prstGeom prst="rect">
            <a:avLst/>
          </a:prstGeom>
          <a:solidFill>
            <a:srgbClr val="92D05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371600" eaLnBrk="1" hangingPunct="1"/>
            <a:r>
              <a:rPr lang="en-US" altLang="en-US" sz="2700" b="1">
                <a:solidFill>
                  <a:prstClr val="white"/>
                </a:solidFill>
              </a:rPr>
              <a:t>Pool</a:t>
            </a:r>
          </a:p>
          <a:p>
            <a:pPr algn="ctr" defTabSz="1371600" eaLnBrk="1" hangingPunct="1"/>
            <a:r>
              <a:rPr lang="en-US" altLang="en-US" sz="2700" b="1">
                <a:solidFill>
                  <a:prstClr val="white"/>
                </a:solidFill>
              </a:rPr>
              <a:t>Surplus/(Deficit)</a:t>
            </a:r>
          </a:p>
        </p:txBody>
      </p:sp>
      <p:sp>
        <p:nvSpPr>
          <p:cNvPr id="116765" name="Rectangle 29"/>
          <p:cNvSpPr>
            <a:spLocks noChangeArrowheads="1"/>
          </p:cNvSpPr>
          <p:nvPr/>
        </p:nvSpPr>
        <p:spPr bwMode="auto">
          <a:xfrm>
            <a:off x="12716345" y="6869541"/>
            <a:ext cx="2971800" cy="1828800"/>
          </a:xfrm>
          <a:prstGeom prst="rect">
            <a:avLst/>
          </a:prstGeom>
          <a:solidFill>
            <a:srgbClr val="3366FF"/>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371600" eaLnBrk="1" hangingPunct="1"/>
            <a:r>
              <a:rPr lang="en-US" altLang="en-US" sz="2700" b="1">
                <a:solidFill>
                  <a:prstClr val="white"/>
                </a:solidFill>
              </a:rPr>
              <a:t>Health Plan </a:t>
            </a:r>
          </a:p>
          <a:p>
            <a:pPr algn="ctr" defTabSz="1371600" eaLnBrk="1" hangingPunct="1"/>
            <a:r>
              <a:rPr lang="en-US" altLang="en-US" sz="2700" b="1">
                <a:solidFill>
                  <a:prstClr val="white"/>
                </a:solidFill>
              </a:rPr>
              <a:t>Operating Income</a:t>
            </a:r>
          </a:p>
        </p:txBody>
      </p:sp>
      <p:sp>
        <p:nvSpPr>
          <p:cNvPr id="32" name="Rectangle 24"/>
          <p:cNvSpPr>
            <a:spLocks noChangeArrowheads="1"/>
          </p:cNvSpPr>
          <p:nvPr/>
        </p:nvSpPr>
        <p:spPr bwMode="auto">
          <a:xfrm>
            <a:off x="4734233" y="4476117"/>
            <a:ext cx="3429000" cy="1485900"/>
          </a:xfrm>
          <a:prstGeom prst="rect">
            <a:avLst/>
          </a:prstGeom>
          <a:solidFill>
            <a:srgbClr val="7030A0"/>
          </a:solidFill>
          <a:ln w="9525">
            <a:solidFill>
              <a:schemeClr val="tx1"/>
            </a:solidFill>
            <a:miter lim="800000"/>
            <a:headEnd/>
            <a:tailEnd/>
          </a:ln>
        </p:spPr>
        <p:txBody>
          <a:bodyPr wrap="squar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371600" eaLnBrk="1" hangingPunct="1"/>
            <a:r>
              <a:rPr lang="en-US" altLang="en-US" sz="2700" b="1">
                <a:solidFill>
                  <a:prstClr val="white"/>
                </a:solidFill>
              </a:rPr>
              <a:t>Premium/Revenue</a:t>
            </a:r>
          </a:p>
        </p:txBody>
      </p:sp>
      <p:sp>
        <p:nvSpPr>
          <p:cNvPr id="27" name="Line 18"/>
          <p:cNvSpPr>
            <a:spLocks noChangeShapeType="1"/>
          </p:cNvSpPr>
          <p:nvPr/>
        </p:nvSpPr>
        <p:spPr bwMode="auto">
          <a:xfrm flipV="1">
            <a:off x="8258759" y="8078039"/>
            <a:ext cx="419877" cy="3215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1371600"/>
            <a:endParaRPr lang="en-US" sz="2700">
              <a:solidFill>
                <a:srgbClr val="02255B"/>
              </a:solidFill>
              <a:latin typeface="Calibri"/>
            </a:endParaRPr>
          </a:p>
        </p:txBody>
      </p:sp>
      <p:sp>
        <p:nvSpPr>
          <p:cNvPr id="28" name="Line 19"/>
          <p:cNvSpPr>
            <a:spLocks noChangeShapeType="1"/>
          </p:cNvSpPr>
          <p:nvPr/>
        </p:nvSpPr>
        <p:spPr bwMode="auto">
          <a:xfrm>
            <a:off x="12260424" y="7895909"/>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1371600"/>
            <a:endParaRPr lang="en-US" sz="2700">
              <a:solidFill>
                <a:srgbClr val="02255B"/>
              </a:solidFill>
              <a:latin typeface="Calibri"/>
            </a:endParaRPr>
          </a:p>
        </p:txBody>
      </p:sp>
      <p:sp>
        <p:nvSpPr>
          <p:cNvPr id="25" name="Line 20"/>
          <p:cNvSpPr>
            <a:spLocks noChangeShapeType="1"/>
          </p:cNvSpPr>
          <p:nvPr/>
        </p:nvSpPr>
        <p:spPr bwMode="auto">
          <a:xfrm>
            <a:off x="8221436" y="7219164"/>
            <a:ext cx="457200" cy="571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1371600"/>
            <a:endParaRPr lang="en-US" sz="2700">
              <a:solidFill>
                <a:srgbClr val="02255B"/>
              </a:solidFill>
              <a:latin typeface="Calibri"/>
            </a:endParaRPr>
          </a:p>
        </p:txBody>
      </p:sp>
      <p:sp>
        <p:nvSpPr>
          <p:cNvPr id="29" name="Line 19"/>
          <p:cNvSpPr>
            <a:spLocks noChangeShapeType="1"/>
          </p:cNvSpPr>
          <p:nvPr/>
        </p:nvSpPr>
        <p:spPr bwMode="auto">
          <a:xfrm>
            <a:off x="3086100" y="5267009"/>
            <a:ext cx="14859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1371600"/>
            <a:endParaRPr lang="en-US" sz="2700">
              <a:solidFill>
                <a:srgbClr val="02255B"/>
              </a:solidFill>
              <a:latin typeface="Calibri"/>
            </a:endParaRPr>
          </a:p>
        </p:txBody>
      </p:sp>
      <p:sp>
        <p:nvSpPr>
          <p:cNvPr id="2" name="TextBox 1"/>
          <p:cNvSpPr txBox="1"/>
          <p:nvPr/>
        </p:nvSpPr>
        <p:spPr>
          <a:xfrm>
            <a:off x="3483292" y="4020515"/>
            <a:ext cx="891074" cy="1200329"/>
          </a:xfrm>
          <a:prstGeom prst="rect">
            <a:avLst/>
          </a:prstGeom>
          <a:noFill/>
        </p:spPr>
        <p:txBody>
          <a:bodyPr wrap="square" rtlCol="0">
            <a:spAutoFit/>
          </a:bodyPr>
          <a:lstStyle/>
          <a:p>
            <a:pPr defTabSz="1371600"/>
            <a:r>
              <a:rPr lang="en-US" sz="7200">
                <a:solidFill>
                  <a:srgbClr val="02255B"/>
                </a:solidFill>
                <a:latin typeface="Calibri" panose="020F0502020204030204" pitchFamily="34" charset="0"/>
              </a:rPr>
              <a:t>$</a:t>
            </a:r>
            <a:endParaRPr lang="en-US" sz="7200">
              <a:solidFill>
                <a:srgbClr val="02255B"/>
              </a:solidFill>
              <a:latin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Infinity outline">
            <a:extLst>
              <a:ext uri="{FF2B5EF4-FFF2-40B4-BE49-F238E27FC236}">
                <a16:creationId xmlns:a16="http://schemas.microsoft.com/office/drawing/2014/main" id="{AC43D00A-B7A5-E936-E600-FE0189C80E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9183" y="-3009711"/>
            <a:ext cx="19930184" cy="17068611"/>
          </a:xfrm>
          <a:prstGeom prst="rect">
            <a:avLst/>
          </a:prstGeom>
        </p:spPr>
      </p:pic>
      <p:sp>
        <p:nvSpPr>
          <p:cNvPr id="3" name="Title 2">
            <a:extLst>
              <a:ext uri="{FF2B5EF4-FFF2-40B4-BE49-F238E27FC236}">
                <a16:creationId xmlns:a16="http://schemas.microsoft.com/office/drawing/2014/main" id="{09C3CDD6-B1C9-9F8B-7012-B1A2A5891EE8}"/>
              </a:ext>
            </a:extLst>
          </p:cNvPr>
          <p:cNvSpPr>
            <a:spLocks noGrp="1"/>
          </p:cNvSpPr>
          <p:nvPr>
            <p:ph type="title"/>
          </p:nvPr>
        </p:nvSpPr>
        <p:spPr>
          <a:xfrm>
            <a:off x="966432" y="276427"/>
            <a:ext cx="12687300" cy="1194860"/>
          </a:xfrm>
        </p:spPr>
        <p:txBody>
          <a:bodyPr>
            <a:noAutofit/>
          </a:bodyPr>
          <a:lstStyle/>
          <a:p>
            <a:pPr algn="l"/>
            <a:r>
              <a:rPr lang="en-US" b="1"/>
              <a:t>Accountability of the IDN Members</a:t>
            </a:r>
          </a:p>
        </p:txBody>
      </p:sp>
      <p:sp>
        <p:nvSpPr>
          <p:cNvPr id="2" name="Slide Number Placeholder 1">
            <a:extLst>
              <a:ext uri="{FF2B5EF4-FFF2-40B4-BE49-F238E27FC236}">
                <a16:creationId xmlns:a16="http://schemas.microsoft.com/office/drawing/2014/main" id="{238E2051-8A50-0B84-E69B-3EFDDE4C4F77}"/>
              </a:ext>
            </a:extLst>
          </p:cNvPr>
          <p:cNvSpPr>
            <a:spLocks noGrp="1"/>
          </p:cNvSpPr>
          <p:nvPr>
            <p:ph type="sldNum" sz="quarter" idx="12"/>
          </p:nvPr>
        </p:nvSpPr>
        <p:spPr/>
        <p:txBody>
          <a:bodyPr/>
          <a:lstStyle/>
          <a:p>
            <a:pPr defTabSz="1371600">
              <a:defRPr/>
            </a:pPr>
            <a:fld id="{8C5FBCED-8531-42DB-AE02-97911F0FCDE6}" type="slidenum">
              <a:rPr lang="en-US">
                <a:solidFill>
                  <a:prstClr val="white"/>
                </a:solidFill>
                <a:latin typeface="Calibri"/>
              </a:rPr>
              <a:pPr defTabSz="1371600">
                <a:defRPr/>
              </a:pPr>
              <a:t>23</a:t>
            </a:fld>
            <a:endParaRPr lang="en-US">
              <a:solidFill>
                <a:prstClr val="white"/>
              </a:solidFill>
              <a:latin typeface="Calibri"/>
            </a:endParaRPr>
          </a:p>
        </p:txBody>
      </p:sp>
      <p:sp>
        <p:nvSpPr>
          <p:cNvPr id="5" name="Title 2">
            <a:extLst>
              <a:ext uri="{FF2B5EF4-FFF2-40B4-BE49-F238E27FC236}">
                <a16:creationId xmlns:a16="http://schemas.microsoft.com/office/drawing/2014/main" id="{70D89CAB-3AFD-CBDB-ADC5-322604ED99A9}"/>
              </a:ext>
            </a:extLst>
          </p:cNvPr>
          <p:cNvSpPr txBox="1">
            <a:spLocks/>
          </p:cNvSpPr>
          <p:nvPr/>
        </p:nvSpPr>
        <p:spPr>
          <a:xfrm>
            <a:off x="2395182" y="3025532"/>
            <a:ext cx="4462818" cy="1194860"/>
          </a:xfrm>
          <a:prstGeom prst="rect">
            <a:avLst/>
          </a:prstGeom>
        </p:spPr>
        <p:txBody>
          <a:bodyPr vert="horz" lIns="137160" tIns="68580" rIns="137160" bIns="68580" rtlCol="0" anchor="ctr">
            <a:noAutofit/>
          </a:bodyPr>
          <a:lstStyle>
            <a:lvl1pPr marL="0" indent="0" algn="ctr" defTabSz="914400" rtl="0" eaLnBrk="1" latinLnBrk="0" hangingPunct="1">
              <a:spcBef>
                <a:spcPct val="0"/>
              </a:spcBef>
              <a:buFontTx/>
              <a:buNone/>
              <a:defRPr sz="4000" b="0" u="none" kern="1200">
                <a:solidFill>
                  <a:schemeClr val="tx1"/>
                </a:solidFill>
                <a:latin typeface="+mj-lt"/>
                <a:ea typeface="+mj-ea"/>
                <a:cs typeface="+mj-cs"/>
              </a:defRPr>
            </a:lvl1pPr>
          </a:lstStyle>
          <a:p>
            <a:pPr algn="l" defTabSz="1371600"/>
            <a:r>
              <a:rPr lang="en-US" sz="4200" b="1">
                <a:solidFill>
                  <a:srgbClr val="02255B"/>
                </a:solidFill>
                <a:latin typeface="Calibri"/>
              </a:rPr>
              <a:t>Dean Health Plan</a:t>
            </a:r>
          </a:p>
        </p:txBody>
      </p:sp>
      <p:sp>
        <p:nvSpPr>
          <p:cNvPr id="6" name="Title 2">
            <a:extLst>
              <a:ext uri="{FF2B5EF4-FFF2-40B4-BE49-F238E27FC236}">
                <a16:creationId xmlns:a16="http://schemas.microsoft.com/office/drawing/2014/main" id="{B942D5CE-09B4-39B6-A8D9-587897CE92A0}"/>
              </a:ext>
            </a:extLst>
          </p:cNvPr>
          <p:cNvSpPr txBox="1">
            <a:spLocks/>
          </p:cNvSpPr>
          <p:nvPr/>
        </p:nvSpPr>
        <p:spPr>
          <a:xfrm>
            <a:off x="12801600" y="3025532"/>
            <a:ext cx="2976918" cy="1194860"/>
          </a:xfrm>
          <a:prstGeom prst="rect">
            <a:avLst/>
          </a:prstGeom>
        </p:spPr>
        <p:txBody>
          <a:bodyPr vert="horz" lIns="137160" tIns="68580" rIns="137160" bIns="68580" rtlCol="0" anchor="ctr">
            <a:noAutofit/>
          </a:bodyPr>
          <a:lstStyle>
            <a:lvl1pPr marL="0" indent="0" algn="ctr" defTabSz="914400" rtl="0" eaLnBrk="1" latinLnBrk="0" hangingPunct="1">
              <a:spcBef>
                <a:spcPct val="0"/>
              </a:spcBef>
              <a:buFontTx/>
              <a:buNone/>
              <a:defRPr sz="4000" b="0" u="none" kern="1200">
                <a:solidFill>
                  <a:schemeClr val="tx1"/>
                </a:solidFill>
                <a:latin typeface="+mj-lt"/>
                <a:ea typeface="+mj-ea"/>
                <a:cs typeface="+mj-cs"/>
              </a:defRPr>
            </a:lvl1pPr>
          </a:lstStyle>
          <a:p>
            <a:pPr algn="l" defTabSz="1371600"/>
            <a:r>
              <a:rPr lang="en-US" sz="4200" b="1">
                <a:solidFill>
                  <a:srgbClr val="02255B"/>
                </a:solidFill>
                <a:latin typeface="Calibri"/>
              </a:rPr>
              <a:t>SSM Health</a:t>
            </a:r>
          </a:p>
        </p:txBody>
      </p:sp>
      <p:sp>
        <p:nvSpPr>
          <p:cNvPr id="7" name="TextBox 6">
            <a:extLst>
              <a:ext uri="{FF2B5EF4-FFF2-40B4-BE49-F238E27FC236}">
                <a16:creationId xmlns:a16="http://schemas.microsoft.com/office/drawing/2014/main" id="{BDBCDC92-ADDF-C61D-F490-E5453DC349E7}"/>
              </a:ext>
            </a:extLst>
          </p:cNvPr>
          <p:cNvSpPr txBox="1"/>
          <p:nvPr/>
        </p:nvSpPr>
        <p:spPr>
          <a:xfrm>
            <a:off x="2101427" y="4057750"/>
            <a:ext cx="6813974" cy="3323987"/>
          </a:xfrm>
          <a:prstGeom prst="rect">
            <a:avLst/>
          </a:prstGeom>
          <a:noFill/>
        </p:spPr>
        <p:txBody>
          <a:bodyPr wrap="square" rtlCol="0">
            <a:spAutoFit/>
          </a:bodyPr>
          <a:lstStyle/>
          <a:p>
            <a:pPr marL="428625" indent="-428625" defTabSz="1371600">
              <a:spcAft>
                <a:spcPts val="1800"/>
              </a:spcAft>
              <a:buFont typeface="Arial" panose="020B0604020202020204" pitchFamily="34" charset="0"/>
              <a:buChar char="•"/>
            </a:pPr>
            <a:r>
              <a:rPr lang="en-US" sz="3000">
                <a:solidFill>
                  <a:srgbClr val="02255B"/>
                </a:solidFill>
                <a:latin typeface="Calibri"/>
              </a:rPr>
              <a:t>Steward of the premium dollars </a:t>
            </a:r>
          </a:p>
          <a:p>
            <a:pPr defTabSz="1371600">
              <a:spcAft>
                <a:spcPts val="1800"/>
              </a:spcAft>
            </a:pPr>
            <a:r>
              <a:rPr lang="en-US" sz="3000">
                <a:solidFill>
                  <a:srgbClr val="02255B"/>
                </a:solidFill>
                <a:latin typeface="Calibri"/>
              </a:rPr>
              <a:t>     paid by employers</a:t>
            </a:r>
          </a:p>
          <a:p>
            <a:pPr marL="428625" indent="-428625" defTabSz="1371600">
              <a:spcAft>
                <a:spcPts val="1800"/>
              </a:spcAft>
              <a:buFont typeface="Arial" panose="020B0604020202020204" pitchFamily="34" charset="0"/>
              <a:buChar char="•"/>
            </a:pPr>
            <a:r>
              <a:rPr lang="en-US" sz="3000">
                <a:solidFill>
                  <a:srgbClr val="02255B"/>
                </a:solidFill>
                <a:latin typeface="Calibri"/>
              </a:rPr>
              <a:t>Manages claim processing</a:t>
            </a:r>
          </a:p>
          <a:p>
            <a:pPr marL="428625" indent="-428625" defTabSz="1371600">
              <a:spcAft>
                <a:spcPts val="1800"/>
              </a:spcAft>
              <a:buFont typeface="Arial" panose="020B0604020202020204" pitchFamily="34" charset="0"/>
              <a:buChar char="•"/>
            </a:pPr>
            <a:r>
              <a:rPr lang="en-US" sz="3000">
                <a:solidFill>
                  <a:srgbClr val="02255B"/>
                </a:solidFill>
                <a:latin typeface="Calibri"/>
              </a:rPr>
              <a:t>Other standard health plan </a:t>
            </a:r>
          </a:p>
          <a:p>
            <a:pPr defTabSz="1371600">
              <a:spcAft>
                <a:spcPts val="1800"/>
              </a:spcAft>
            </a:pPr>
            <a:r>
              <a:rPr lang="en-US" sz="3000">
                <a:solidFill>
                  <a:srgbClr val="02255B"/>
                </a:solidFill>
                <a:latin typeface="Calibri"/>
              </a:rPr>
              <a:t>     processes</a:t>
            </a:r>
          </a:p>
        </p:txBody>
      </p:sp>
      <p:sp>
        <p:nvSpPr>
          <p:cNvPr id="8" name="TextBox 7">
            <a:extLst>
              <a:ext uri="{FF2B5EF4-FFF2-40B4-BE49-F238E27FC236}">
                <a16:creationId xmlns:a16="http://schemas.microsoft.com/office/drawing/2014/main" id="{AECF0BF0-39B4-0740-2963-6251CC4F995E}"/>
              </a:ext>
            </a:extLst>
          </p:cNvPr>
          <p:cNvSpPr txBox="1"/>
          <p:nvPr/>
        </p:nvSpPr>
        <p:spPr>
          <a:xfrm>
            <a:off x="11087100" y="3885518"/>
            <a:ext cx="7772400" cy="3282630"/>
          </a:xfrm>
          <a:prstGeom prst="rect">
            <a:avLst/>
          </a:prstGeom>
          <a:noFill/>
        </p:spPr>
        <p:txBody>
          <a:bodyPr wrap="square" rtlCol="0">
            <a:spAutoFit/>
          </a:bodyPr>
          <a:lstStyle/>
          <a:p>
            <a:pPr marL="428625" indent="-428625" defTabSz="1371600">
              <a:lnSpc>
                <a:spcPct val="150000"/>
              </a:lnSpc>
              <a:buFont typeface="Arial" panose="020B0604020202020204" pitchFamily="34" charset="0"/>
              <a:buChar char="•"/>
            </a:pPr>
            <a:r>
              <a:rPr lang="en-US" sz="3000">
                <a:solidFill>
                  <a:srgbClr val="02255B"/>
                </a:solidFill>
                <a:latin typeface="Calibri"/>
              </a:rPr>
              <a:t>Manages economic risk of members</a:t>
            </a:r>
          </a:p>
          <a:p>
            <a:pPr marL="428625" indent="-428625" defTabSz="1371600">
              <a:lnSpc>
                <a:spcPct val="150000"/>
              </a:lnSpc>
              <a:buFont typeface="Arial" panose="020B0604020202020204" pitchFamily="34" charset="0"/>
              <a:buChar char="•"/>
            </a:pPr>
            <a:r>
              <a:rPr lang="en-US" sz="3000">
                <a:solidFill>
                  <a:srgbClr val="02255B"/>
                </a:solidFill>
                <a:latin typeface="Calibri"/>
              </a:rPr>
              <a:t>Delivers value proposition: </a:t>
            </a:r>
          </a:p>
          <a:p>
            <a:pPr marL="1200150" lvl="1" indent="-514350" defTabSz="1371600">
              <a:lnSpc>
                <a:spcPct val="150000"/>
              </a:lnSpc>
              <a:buFont typeface="Courier New" panose="02070309020205020404" pitchFamily="49" charset="0"/>
              <a:buChar char="o"/>
            </a:pPr>
            <a:r>
              <a:rPr lang="en-US" sz="2700">
                <a:solidFill>
                  <a:srgbClr val="02255B"/>
                </a:solidFill>
                <a:latin typeface="Calibri"/>
              </a:rPr>
              <a:t>Right Care</a:t>
            </a:r>
          </a:p>
          <a:p>
            <a:pPr marL="1200150" lvl="1" indent="-514350" defTabSz="1371600">
              <a:lnSpc>
                <a:spcPct val="150000"/>
              </a:lnSpc>
              <a:buFont typeface="Courier New" panose="02070309020205020404" pitchFamily="49" charset="0"/>
              <a:buChar char="o"/>
            </a:pPr>
            <a:r>
              <a:rPr lang="en-US" sz="2700">
                <a:solidFill>
                  <a:srgbClr val="02255B"/>
                </a:solidFill>
                <a:latin typeface="Calibri"/>
              </a:rPr>
              <a:t>High Quality</a:t>
            </a:r>
          </a:p>
          <a:p>
            <a:pPr marL="1200150" lvl="1" indent="-514350" defTabSz="1371600">
              <a:lnSpc>
                <a:spcPct val="150000"/>
              </a:lnSpc>
              <a:buFont typeface="Courier New" panose="02070309020205020404" pitchFamily="49" charset="0"/>
              <a:buChar char="o"/>
            </a:pPr>
            <a:r>
              <a:rPr lang="en-US" sz="2700">
                <a:solidFill>
                  <a:srgbClr val="02255B"/>
                </a:solidFill>
                <a:latin typeface="Calibri"/>
              </a:rPr>
              <a:t>Affordability</a:t>
            </a:r>
          </a:p>
        </p:txBody>
      </p:sp>
      <p:sp>
        <p:nvSpPr>
          <p:cNvPr id="9" name="Title 2">
            <a:extLst>
              <a:ext uri="{FF2B5EF4-FFF2-40B4-BE49-F238E27FC236}">
                <a16:creationId xmlns:a16="http://schemas.microsoft.com/office/drawing/2014/main" id="{65B25CE6-2B98-326D-4364-7174FFBAEABF}"/>
              </a:ext>
            </a:extLst>
          </p:cNvPr>
          <p:cNvSpPr txBox="1">
            <a:spLocks/>
          </p:cNvSpPr>
          <p:nvPr/>
        </p:nvSpPr>
        <p:spPr>
          <a:xfrm>
            <a:off x="7177349" y="1891241"/>
            <a:ext cx="4577118" cy="1194860"/>
          </a:xfrm>
          <a:prstGeom prst="rect">
            <a:avLst/>
          </a:prstGeom>
        </p:spPr>
        <p:txBody>
          <a:bodyPr vert="horz" lIns="137160" tIns="68580" rIns="137160" bIns="68580" rtlCol="0" anchor="ctr">
            <a:noAutofit/>
          </a:bodyPr>
          <a:lstStyle>
            <a:lvl1pPr marL="0" indent="0" algn="ctr" defTabSz="914400" rtl="0" eaLnBrk="1" latinLnBrk="0" hangingPunct="1">
              <a:spcBef>
                <a:spcPct val="0"/>
              </a:spcBef>
              <a:buFontTx/>
              <a:buNone/>
              <a:defRPr sz="4000" b="0" u="none" kern="1200">
                <a:solidFill>
                  <a:schemeClr val="tx1"/>
                </a:solidFill>
                <a:latin typeface="+mj-lt"/>
                <a:ea typeface="+mj-ea"/>
                <a:cs typeface="+mj-cs"/>
              </a:defRPr>
            </a:lvl1pPr>
          </a:lstStyle>
          <a:p>
            <a:pPr defTabSz="1371600"/>
            <a:r>
              <a:rPr lang="en-US" sz="4200" b="1">
                <a:solidFill>
                  <a:srgbClr val="02255B"/>
                </a:solidFill>
                <a:latin typeface="Calibri"/>
              </a:rPr>
              <a:t>How a risk pool works</a:t>
            </a:r>
          </a:p>
        </p:txBody>
      </p:sp>
    </p:spTree>
    <p:extLst>
      <p:ext uri="{BB962C8B-B14F-4D97-AF65-F5344CB8AC3E}">
        <p14:creationId xmlns:p14="http://schemas.microsoft.com/office/powerpoint/2010/main" val="748673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C3CDD6-B1C9-9F8B-7012-B1A2A5891EE8}"/>
              </a:ext>
            </a:extLst>
          </p:cNvPr>
          <p:cNvSpPr>
            <a:spLocks noGrp="1"/>
          </p:cNvSpPr>
          <p:nvPr>
            <p:ph type="title"/>
          </p:nvPr>
        </p:nvSpPr>
        <p:spPr/>
        <p:txBody>
          <a:bodyPr>
            <a:noAutofit/>
          </a:bodyPr>
          <a:lstStyle/>
          <a:p>
            <a:pPr algn="l"/>
            <a:r>
              <a:rPr lang="en-US" sz="4800" b="1"/>
              <a:t>Integrated Delivery Network (IDN) Definition and Reasoning</a:t>
            </a:r>
          </a:p>
        </p:txBody>
      </p:sp>
      <p:sp>
        <p:nvSpPr>
          <p:cNvPr id="4" name="Content Placeholder 3">
            <a:extLst>
              <a:ext uri="{FF2B5EF4-FFF2-40B4-BE49-F238E27FC236}">
                <a16:creationId xmlns:a16="http://schemas.microsoft.com/office/drawing/2014/main" id="{631BEA30-1026-CFA1-A1AA-5C833F2587C7}"/>
              </a:ext>
            </a:extLst>
          </p:cNvPr>
          <p:cNvSpPr>
            <a:spLocks noGrp="1"/>
          </p:cNvSpPr>
          <p:nvPr>
            <p:ph idx="1"/>
          </p:nvPr>
        </p:nvSpPr>
        <p:spPr>
          <a:xfrm>
            <a:off x="914400" y="1600200"/>
            <a:ext cx="17068800" cy="7086600"/>
          </a:xfrm>
        </p:spPr>
        <p:txBody>
          <a:bodyPr/>
          <a:lstStyle/>
          <a:p>
            <a:r>
              <a:rPr lang="en-US"/>
              <a:t>For purposes of this discussion, and from a SSM Health perspective, IDN facilities are considered any health provider assuming “risk” under Risk Pool Capitation and non-IDN providers assume no “risk”. </a:t>
            </a:r>
          </a:p>
          <a:p>
            <a:r>
              <a:rPr lang="en-US"/>
              <a:t>Whether a provider is considered IDN or non-IDN, from a SSM Health perspective there is alignment with creating value for patients served by creating appropriate access and ensuring care is delivered in most effective and lowest cost setting</a:t>
            </a:r>
          </a:p>
        </p:txBody>
      </p:sp>
      <p:sp>
        <p:nvSpPr>
          <p:cNvPr id="2" name="Slide Number Placeholder 1">
            <a:extLst>
              <a:ext uri="{FF2B5EF4-FFF2-40B4-BE49-F238E27FC236}">
                <a16:creationId xmlns:a16="http://schemas.microsoft.com/office/drawing/2014/main" id="{238E2051-8A50-0B84-E69B-3EFDDE4C4F77}"/>
              </a:ext>
            </a:extLst>
          </p:cNvPr>
          <p:cNvSpPr>
            <a:spLocks noGrp="1"/>
          </p:cNvSpPr>
          <p:nvPr>
            <p:ph type="sldNum" sz="quarter" idx="12"/>
          </p:nvPr>
        </p:nvSpPr>
        <p:spPr/>
        <p:txBody>
          <a:bodyPr/>
          <a:lstStyle/>
          <a:p>
            <a:pPr defTabSz="1371600">
              <a:defRPr/>
            </a:pPr>
            <a:fld id="{8C5FBCED-8531-42DB-AE02-97911F0FCDE6}" type="slidenum">
              <a:rPr lang="en-US">
                <a:solidFill>
                  <a:prstClr val="white"/>
                </a:solidFill>
                <a:latin typeface="Calibri"/>
              </a:rPr>
              <a:pPr defTabSz="1371600">
                <a:defRPr/>
              </a:pPr>
              <a:t>24</a:t>
            </a:fld>
            <a:endParaRPr lang="en-US">
              <a:solidFill>
                <a:prstClr val="white"/>
              </a:solidFill>
              <a:latin typeface="Calibri"/>
            </a:endParaRPr>
          </a:p>
        </p:txBody>
      </p:sp>
    </p:spTree>
    <p:extLst>
      <p:ext uri="{BB962C8B-B14F-4D97-AF65-F5344CB8AC3E}">
        <p14:creationId xmlns:p14="http://schemas.microsoft.com/office/powerpoint/2010/main" val="105081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EE7264AB-E016-C16B-2F88-EFA933F7E96E}"/>
              </a:ext>
            </a:extLst>
          </p:cNvPr>
          <p:cNvSpPr txBox="1">
            <a:spLocks/>
          </p:cNvSpPr>
          <p:nvPr/>
        </p:nvSpPr>
        <p:spPr>
          <a:xfrm>
            <a:off x="2286000" y="2388996"/>
            <a:ext cx="9372600" cy="2743200"/>
          </a:xfrm>
          <a:prstGeom prst="rect">
            <a:avLst/>
          </a:prstGeom>
        </p:spPr>
        <p:txBody>
          <a:bodyPr vert="horz" lIns="137160" tIns="68580" rIns="137160" bIns="68580" rtlCol="0" anchor="ctr">
            <a:normAutofit fontScale="85000" lnSpcReduction="10000"/>
          </a:bodyPr>
          <a:lstStyle>
            <a:lvl1pPr marL="0" indent="0" algn="ctr" defTabSz="914400" rtl="0" eaLnBrk="1" latinLnBrk="0" hangingPunct="1">
              <a:spcBef>
                <a:spcPct val="0"/>
              </a:spcBef>
              <a:buFontTx/>
              <a:buNone/>
              <a:defRPr sz="4000" b="0" u="none" kern="1200">
                <a:solidFill>
                  <a:schemeClr val="tx1"/>
                </a:solidFill>
                <a:latin typeface="+mj-lt"/>
                <a:ea typeface="+mj-ea"/>
                <a:cs typeface="+mj-cs"/>
              </a:defRPr>
            </a:lvl1pPr>
          </a:lstStyle>
          <a:p>
            <a:pPr algn="l" defTabSz="1371600"/>
            <a:r>
              <a:rPr lang="en-US" sz="8100">
                <a:solidFill>
                  <a:srgbClr val="02255B"/>
                </a:solidFill>
                <a:latin typeface="Calibri"/>
              </a:rPr>
              <a:t>How do we partner with like minded affiliates?</a:t>
            </a:r>
          </a:p>
        </p:txBody>
      </p:sp>
      <p:sp>
        <p:nvSpPr>
          <p:cNvPr id="11" name="TextBox 10">
            <a:extLst>
              <a:ext uri="{FF2B5EF4-FFF2-40B4-BE49-F238E27FC236}">
                <a16:creationId xmlns:a16="http://schemas.microsoft.com/office/drawing/2014/main" id="{F5D4BC5E-33A5-74AC-5DAC-29BD9B171AAD}"/>
              </a:ext>
            </a:extLst>
          </p:cNvPr>
          <p:cNvSpPr txBox="1"/>
          <p:nvPr/>
        </p:nvSpPr>
        <p:spPr>
          <a:xfrm>
            <a:off x="4229100" y="6286501"/>
            <a:ext cx="7429500" cy="507831"/>
          </a:xfrm>
          <a:prstGeom prst="rect">
            <a:avLst/>
          </a:prstGeom>
          <a:noFill/>
        </p:spPr>
        <p:txBody>
          <a:bodyPr wrap="square" rtlCol="0">
            <a:spAutoFit/>
          </a:bodyPr>
          <a:lstStyle/>
          <a:p>
            <a:pPr defTabSz="1371600"/>
            <a:endParaRPr lang="en-US" sz="2700">
              <a:solidFill>
                <a:srgbClr val="02255B"/>
              </a:solidFill>
              <a:latin typeface="Calibri"/>
            </a:endParaRPr>
          </a:p>
        </p:txBody>
      </p:sp>
    </p:spTree>
    <p:extLst>
      <p:ext uri="{BB962C8B-B14F-4D97-AF65-F5344CB8AC3E}">
        <p14:creationId xmlns:p14="http://schemas.microsoft.com/office/powerpoint/2010/main" val="1950682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1371600"/>
            <a:fld id="{76559FDA-9C99-449C-B880-72C3EA7C2574}" type="slidenum">
              <a:rPr lang="en-US">
                <a:solidFill>
                  <a:prstClr val="white"/>
                </a:solidFill>
                <a:latin typeface="Calibri"/>
              </a:rPr>
              <a:pPr defTabSz="1371600"/>
              <a:t>26</a:t>
            </a:fld>
            <a:endParaRPr lang="en-US">
              <a:solidFill>
                <a:prstClr val="white"/>
              </a:solidFill>
              <a:latin typeface="Calibri"/>
            </a:endParaRPr>
          </a:p>
        </p:txBody>
      </p:sp>
      <p:sp>
        <p:nvSpPr>
          <p:cNvPr id="4" name="Title 3"/>
          <p:cNvSpPr>
            <a:spLocks noGrp="1"/>
          </p:cNvSpPr>
          <p:nvPr>
            <p:ph type="title"/>
          </p:nvPr>
        </p:nvSpPr>
        <p:spPr>
          <a:xfrm>
            <a:off x="914400" y="571500"/>
            <a:ext cx="16002000" cy="1714500"/>
          </a:xfrm>
        </p:spPr>
        <p:txBody>
          <a:bodyPr>
            <a:normAutofit fontScale="90000"/>
          </a:bodyPr>
          <a:lstStyle/>
          <a:p>
            <a:pPr algn="l"/>
            <a:r>
              <a:rPr lang="en-US" b="1"/>
              <a:t>How does vision impact decision making as an Affiliate Hospital?</a:t>
            </a:r>
          </a:p>
        </p:txBody>
      </p:sp>
      <p:sp>
        <p:nvSpPr>
          <p:cNvPr id="2" name="TextBox 1">
            <a:extLst>
              <a:ext uri="{FF2B5EF4-FFF2-40B4-BE49-F238E27FC236}">
                <a16:creationId xmlns:a16="http://schemas.microsoft.com/office/drawing/2014/main" id="{258FC056-3E38-7775-F6AD-4DD59EDC5821}"/>
              </a:ext>
            </a:extLst>
          </p:cNvPr>
          <p:cNvSpPr txBox="1"/>
          <p:nvPr/>
        </p:nvSpPr>
        <p:spPr>
          <a:xfrm>
            <a:off x="914400" y="2743201"/>
            <a:ext cx="12801600" cy="5332229"/>
          </a:xfrm>
          <a:prstGeom prst="rect">
            <a:avLst/>
          </a:prstGeom>
          <a:noFill/>
        </p:spPr>
        <p:txBody>
          <a:bodyPr wrap="square" rtlCol="0">
            <a:spAutoFit/>
          </a:bodyPr>
          <a:lstStyle/>
          <a:p>
            <a:pPr marL="514350" indent="-514350" defTabSz="1371600">
              <a:spcBef>
                <a:spcPts val="900"/>
              </a:spcBef>
              <a:buClr>
                <a:srgbClr val="E15829"/>
              </a:buClr>
              <a:buFont typeface="Arial" panose="020B0604020202020204" pitchFamily="34" charset="0"/>
              <a:buChar char="•"/>
            </a:pPr>
            <a:r>
              <a:rPr lang="en-US" sz="3600">
                <a:solidFill>
                  <a:srgbClr val="02255B"/>
                </a:solidFill>
                <a:latin typeface="Calibri"/>
              </a:rPr>
              <a:t>Partner to align on scope of services in service area to ensure appropriate access and delivering greatest value </a:t>
            </a:r>
          </a:p>
          <a:p>
            <a:pPr marL="1200150" lvl="1" indent="-514350" defTabSz="1371600">
              <a:spcBef>
                <a:spcPts val="900"/>
              </a:spcBef>
              <a:buFont typeface="Wingdings" panose="05000000000000000000" pitchFamily="2" charset="2"/>
              <a:buChar char="ü"/>
            </a:pPr>
            <a:r>
              <a:rPr lang="en-US" sz="3000">
                <a:solidFill>
                  <a:srgbClr val="E15829"/>
                </a:solidFill>
                <a:latin typeface="Calibri"/>
              </a:rPr>
              <a:t>Provision of care in ambulatory locations when appropriate </a:t>
            </a:r>
          </a:p>
          <a:p>
            <a:pPr marL="514350" indent="-514350" defTabSz="1371600">
              <a:spcBef>
                <a:spcPts val="900"/>
              </a:spcBef>
              <a:buClr>
                <a:srgbClr val="E15829"/>
              </a:buClr>
              <a:buFont typeface="Arial" panose="020B0604020202020204" pitchFamily="34" charset="0"/>
              <a:buChar char="•"/>
            </a:pPr>
            <a:r>
              <a:rPr lang="en-US" sz="3600">
                <a:solidFill>
                  <a:srgbClr val="02255B"/>
                </a:solidFill>
                <a:latin typeface="Calibri"/>
              </a:rPr>
              <a:t>Ensure care coordination within IDN for downstream referrals to assist with care efficiencies and quality </a:t>
            </a:r>
          </a:p>
          <a:p>
            <a:pPr marL="1200150" lvl="1" indent="-514350" defTabSz="1371600">
              <a:spcBef>
                <a:spcPts val="900"/>
              </a:spcBef>
              <a:buClr>
                <a:srgbClr val="E15829"/>
              </a:buClr>
              <a:buFont typeface="Wingdings" panose="05000000000000000000" pitchFamily="2" charset="2"/>
              <a:buChar char="ü"/>
            </a:pPr>
            <a:r>
              <a:rPr lang="en-US" sz="3000">
                <a:solidFill>
                  <a:srgbClr val="E15829"/>
                </a:solidFill>
                <a:latin typeface="Calibri"/>
              </a:rPr>
              <a:t>Tertiary and Quaternary Care </a:t>
            </a:r>
            <a:endParaRPr lang="en-US" sz="3600">
              <a:solidFill>
                <a:srgbClr val="02255B"/>
              </a:solidFill>
              <a:latin typeface="Calibri"/>
            </a:endParaRPr>
          </a:p>
          <a:p>
            <a:pPr marL="514350" indent="-514350" defTabSz="1371600">
              <a:spcBef>
                <a:spcPts val="900"/>
              </a:spcBef>
              <a:buClr>
                <a:srgbClr val="E15829"/>
              </a:buClr>
              <a:buFont typeface="Arial" panose="020B0604020202020204" pitchFamily="34" charset="0"/>
              <a:buChar char="•"/>
            </a:pPr>
            <a:r>
              <a:rPr lang="en-US" sz="3600">
                <a:solidFill>
                  <a:srgbClr val="02255B"/>
                </a:solidFill>
                <a:latin typeface="Calibri"/>
              </a:rPr>
              <a:t>Partner in marketplace to reinforce value care proposition to help lower cost of healthcare in the community </a:t>
            </a:r>
          </a:p>
          <a:p>
            <a:pPr marL="428625" indent="-428625" defTabSz="1371600">
              <a:spcBef>
                <a:spcPts val="900"/>
              </a:spcBef>
              <a:buFont typeface="Wingdings" panose="05000000000000000000" pitchFamily="2" charset="2"/>
              <a:buChar char="v"/>
            </a:pPr>
            <a:endParaRPr lang="en-US" sz="2700">
              <a:solidFill>
                <a:srgbClr val="02255B"/>
              </a:solidFill>
              <a:latin typeface="Calibri"/>
            </a:endParaRPr>
          </a:p>
        </p:txBody>
      </p:sp>
    </p:spTree>
    <p:extLst>
      <p:ext uri="{BB962C8B-B14F-4D97-AF65-F5344CB8AC3E}">
        <p14:creationId xmlns:p14="http://schemas.microsoft.com/office/powerpoint/2010/main" val="1521738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1371600"/>
            <a:fld id="{76559FDA-9C99-449C-B880-72C3EA7C2574}" type="slidenum">
              <a:rPr lang="en-US">
                <a:solidFill>
                  <a:prstClr val="white"/>
                </a:solidFill>
                <a:latin typeface="Calibri"/>
              </a:rPr>
              <a:pPr defTabSz="1371600"/>
              <a:t>27</a:t>
            </a:fld>
            <a:endParaRPr lang="en-US">
              <a:solidFill>
                <a:prstClr val="white"/>
              </a:solidFill>
              <a:latin typeface="Calibri"/>
            </a:endParaRPr>
          </a:p>
        </p:txBody>
      </p:sp>
      <p:sp>
        <p:nvSpPr>
          <p:cNvPr id="4" name="Title 3"/>
          <p:cNvSpPr>
            <a:spLocks noGrp="1"/>
          </p:cNvSpPr>
          <p:nvPr>
            <p:ph type="title"/>
          </p:nvPr>
        </p:nvSpPr>
        <p:spPr>
          <a:xfrm>
            <a:off x="944543" y="77874"/>
            <a:ext cx="16002000" cy="1714500"/>
          </a:xfrm>
        </p:spPr>
        <p:txBody>
          <a:bodyPr>
            <a:normAutofit fontScale="90000"/>
          </a:bodyPr>
          <a:lstStyle/>
          <a:p>
            <a:pPr algn="l"/>
            <a:r>
              <a:rPr lang="en-US" b="1"/>
              <a:t>Wisconsin Affiliate Strategy: 2024 – 2025 Roadmap</a:t>
            </a:r>
          </a:p>
        </p:txBody>
      </p:sp>
      <p:sp>
        <p:nvSpPr>
          <p:cNvPr id="2" name="Title 3">
            <a:extLst>
              <a:ext uri="{FF2B5EF4-FFF2-40B4-BE49-F238E27FC236}">
                <a16:creationId xmlns:a16="http://schemas.microsoft.com/office/drawing/2014/main" id="{02DCE0B2-F647-5993-B656-65E645A54D5E}"/>
              </a:ext>
            </a:extLst>
          </p:cNvPr>
          <p:cNvSpPr txBox="1">
            <a:spLocks/>
          </p:cNvSpPr>
          <p:nvPr/>
        </p:nvSpPr>
        <p:spPr>
          <a:xfrm>
            <a:off x="1317590" y="1485900"/>
            <a:ext cx="12001500" cy="1143000"/>
          </a:xfrm>
          <a:prstGeom prst="rect">
            <a:avLst/>
          </a:prstGeom>
        </p:spPr>
        <p:txBody>
          <a:bodyPr vert="horz" lIns="137160" tIns="68580" rIns="137160" bIns="68580" rtlCol="0" anchor="ctr">
            <a:normAutofit fontScale="97500"/>
          </a:bodyPr>
          <a:lstStyle>
            <a:lvl1pPr marL="0" indent="0" algn="ctr" defTabSz="914400" rtl="0" eaLnBrk="1" latinLnBrk="0" hangingPunct="1">
              <a:spcBef>
                <a:spcPct val="0"/>
              </a:spcBef>
              <a:buFontTx/>
              <a:buNone/>
              <a:defRPr sz="4000" b="0" u="none" kern="1200">
                <a:solidFill>
                  <a:schemeClr val="tx1"/>
                </a:solidFill>
                <a:latin typeface="+mj-lt"/>
                <a:ea typeface="+mj-ea"/>
                <a:cs typeface="+mj-cs"/>
              </a:defRPr>
            </a:lvl1pPr>
          </a:lstStyle>
          <a:p>
            <a:pPr algn="l" defTabSz="1371600"/>
            <a:r>
              <a:rPr lang="en-US" sz="4200" b="1">
                <a:solidFill>
                  <a:srgbClr val="E15829"/>
                </a:solidFill>
                <a:latin typeface="Calibri"/>
              </a:rPr>
              <a:t>Strengthen Affiliate Relationship &amp; Structure</a:t>
            </a:r>
          </a:p>
        </p:txBody>
      </p:sp>
      <p:sp>
        <p:nvSpPr>
          <p:cNvPr id="5" name="Title 3">
            <a:extLst>
              <a:ext uri="{FF2B5EF4-FFF2-40B4-BE49-F238E27FC236}">
                <a16:creationId xmlns:a16="http://schemas.microsoft.com/office/drawing/2014/main" id="{3211DC72-EAAC-9FEB-04D8-F73B5137BD98}"/>
              </a:ext>
            </a:extLst>
          </p:cNvPr>
          <p:cNvSpPr txBox="1">
            <a:spLocks/>
          </p:cNvSpPr>
          <p:nvPr/>
        </p:nvSpPr>
        <p:spPr>
          <a:xfrm>
            <a:off x="1317589" y="2628900"/>
            <a:ext cx="15255911" cy="1257300"/>
          </a:xfrm>
          <a:prstGeom prst="rect">
            <a:avLst/>
          </a:prstGeom>
        </p:spPr>
        <p:txBody>
          <a:bodyPr vert="horz" lIns="137160" tIns="68580" rIns="137160" bIns="68580" rtlCol="0" anchor="ctr">
            <a:normAutofit fontScale="90000" lnSpcReduction="10000"/>
          </a:bodyPr>
          <a:lstStyle>
            <a:lvl1pPr marL="0" indent="0" algn="ctr" defTabSz="914400" rtl="0" eaLnBrk="1" latinLnBrk="0" hangingPunct="1">
              <a:spcBef>
                <a:spcPct val="0"/>
              </a:spcBef>
              <a:buFontTx/>
              <a:buNone/>
              <a:defRPr sz="4000" b="0" u="none" kern="1200">
                <a:solidFill>
                  <a:schemeClr val="tx1"/>
                </a:solidFill>
                <a:latin typeface="+mj-lt"/>
                <a:ea typeface="+mj-ea"/>
                <a:cs typeface="+mj-cs"/>
              </a:defRPr>
            </a:lvl1pPr>
          </a:lstStyle>
          <a:p>
            <a:pPr algn="l" defTabSz="1371600"/>
            <a:r>
              <a:rPr lang="en-US" sz="4200" b="1">
                <a:solidFill>
                  <a:srgbClr val="E15829"/>
                </a:solidFill>
                <a:latin typeface="Calibri"/>
              </a:rPr>
              <a:t>Evaluate Partnership Structure </a:t>
            </a:r>
            <a:r>
              <a:rPr lang="en-US" sz="4200">
                <a:solidFill>
                  <a:srgbClr val="E15829"/>
                </a:solidFill>
                <a:latin typeface="Calibri"/>
              </a:rPr>
              <a:t>through lens of mutual goals &amp; value proposition</a:t>
            </a:r>
          </a:p>
        </p:txBody>
      </p:sp>
      <p:sp>
        <p:nvSpPr>
          <p:cNvPr id="6" name="Title 3">
            <a:extLst>
              <a:ext uri="{FF2B5EF4-FFF2-40B4-BE49-F238E27FC236}">
                <a16:creationId xmlns:a16="http://schemas.microsoft.com/office/drawing/2014/main" id="{DC14D3A5-DB5B-7C5A-53B5-0850354B9DB1}"/>
              </a:ext>
            </a:extLst>
          </p:cNvPr>
          <p:cNvSpPr txBox="1">
            <a:spLocks/>
          </p:cNvSpPr>
          <p:nvPr/>
        </p:nvSpPr>
        <p:spPr>
          <a:xfrm>
            <a:off x="1317590" y="3927649"/>
            <a:ext cx="15027311" cy="4873451"/>
          </a:xfrm>
          <a:prstGeom prst="rect">
            <a:avLst/>
          </a:prstGeom>
        </p:spPr>
        <p:txBody>
          <a:bodyPr vert="horz" lIns="137160" tIns="68580" rIns="137160" bIns="68580" rtlCol="0" anchor="ctr">
            <a:normAutofit fontScale="62500" lnSpcReduction="20000"/>
          </a:bodyPr>
          <a:lstStyle>
            <a:lvl1pPr marL="0" indent="0" algn="ctr" defTabSz="914400" rtl="0" eaLnBrk="1" latinLnBrk="0" hangingPunct="1">
              <a:spcBef>
                <a:spcPct val="0"/>
              </a:spcBef>
              <a:buFontTx/>
              <a:buNone/>
              <a:defRPr sz="4000" b="0" u="none" kern="1200">
                <a:solidFill>
                  <a:schemeClr val="tx1"/>
                </a:solidFill>
                <a:latin typeface="+mj-lt"/>
                <a:ea typeface="+mj-ea"/>
                <a:cs typeface="+mj-cs"/>
              </a:defRPr>
            </a:lvl1pPr>
          </a:lstStyle>
          <a:p>
            <a:pPr marL="685800" indent="-685800" algn="l" defTabSz="1371600">
              <a:buFont typeface="Wingdings" panose="05000000000000000000" pitchFamily="2" charset="2"/>
              <a:buChar char="v"/>
            </a:pPr>
            <a:r>
              <a:rPr lang="en-US" sz="4800">
                <a:solidFill>
                  <a:srgbClr val="002060"/>
                </a:solidFill>
                <a:latin typeface="Calibri"/>
              </a:rPr>
              <a:t>Add more structure and </a:t>
            </a:r>
            <a:r>
              <a:rPr lang="en-US" sz="4800" b="1">
                <a:solidFill>
                  <a:srgbClr val="002060"/>
                </a:solidFill>
                <a:latin typeface="Calibri"/>
              </a:rPr>
              <a:t>set clear mutual expectations</a:t>
            </a:r>
            <a:r>
              <a:rPr lang="en-US" sz="4800">
                <a:solidFill>
                  <a:srgbClr val="002060"/>
                </a:solidFill>
                <a:latin typeface="Calibri"/>
              </a:rPr>
              <a:t>. </a:t>
            </a:r>
          </a:p>
          <a:p>
            <a:pPr algn="l" defTabSz="1371600">
              <a:spcAft>
                <a:spcPts val="1800"/>
              </a:spcAft>
            </a:pPr>
            <a:r>
              <a:rPr lang="en-US" sz="4800">
                <a:solidFill>
                  <a:srgbClr val="002060"/>
                </a:solidFill>
                <a:latin typeface="Calibri"/>
              </a:rPr>
              <a:t>	- Proactive joint long-term planning versus short-term reactions in marketplace </a:t>
            </a:r>
          </a:p>
          <a:p>
            <a:pPr marL="685800" indent="-685800" algn="l" defTabSz="1371600">
              <a:spcAft>
                <a:spcPts val="1800"/>
              </a:spcAft>
              <a:buFont typeface="Wingdings" panose="05000000000000000000" pitchFamily="2" charset="2"/>
              <a:buChar char="v"/>
            </a:pPr>
            <a:r>
              <a:rPr lang="en-US" sz="4800" b="1">
                <a:solidFill>
                  <a:srgbClr val="002060"/>
                </a:solidFill>
                <a:latin typeface="Calibri"/>
              </a:rPr>
              <a:t>Leverage new SSM affiliate leader position </a:t>
            </a:r>
            <a:r>
              <a:rPr lang="en-US" sz="4800">
                <a:solidFill>
                  <a:srgbClr val="002060"/>
                </a:solidFill>
                <a:latin typeface="Calibri"/>
              </a:rPr>
              <a:t>to improve consistency of communication</a:t>
            </a:r>
          </a:p>
          <a:p>
            <a:pPr marL="685800" indent="-685800" algn="l" defTabSz="1371600">
              <a:spcAft>
                <a:spcPts val="1800"/>
              </a:spcAft>
              <a:buFont typeface="Wingdings" panose="05000000000000000000" pitchFamily="2" charset="2"/>
              <a:buChar char="v"/>
            </a:pPr>
            <a:r>
              <a:rPr lang="en-US" sz="4800" b="1">
                <a:solidFill>
                  <a:srgbClr val="002060"/>
                </a:solidFill>
                <a:latin typeface="Calibri"/>
              </a:rPr>
              <a:t>Implement best practices </a:t>
            </a:r>
            <a:r>
              <a:rPr lang="en-US" sz="4800">
                <a:solidFill>
                  <a:srgbClr val="002060"/>
                </a:solidFill>
                <a:latin typeface="Calibri"/>
              </a:rPr>
              <a:t>from other regions, and nationally, to strengthen alignment.</a:t>
            </a:r>
          </a:p>
          <a:p>
            <a:pPr marL="685800" indent="-685800" algn="l" defTabSz="1371600">
              <a:spcAft>
                <a:spcPts val="1800"/>
              </a:spcAft>
              <a:buFont typeface="Wingdings" panose="05000000000000000000" pitchFamily="2" charset="2"/>
              <a:buChar char="v"/>
            </a:pPr>
            <a:r>
              <a:rPr lang="en-US" sz="4800">
                <a:solidFill>
                  <a:srgbClr val="002060"/>
                </a:solidFill>
                <a:latin typeface="Calibri"/>
              </a:rPr>
              <a:t>Complete an </a:t>
            </a:r>
            <a:r>
              <a:rPr lang="en-US" sz="4800" b="1">
                <a:solidFill>
                  <a:srgbClr val="002060"/>
                </a:solidFill>
                <a:latin typeface="Calibri"/>
              </a:rPr>
              <a:t>assessment of SSM Health </a:t>
            </a:r>
            <a:r>
              <a:rPr lang="en-US" sz="4800">
                <a:solidFill>
                  <a:srgbClr val="002060"/>
                </a:solidFill>
                <a:latin typeface="Calibri"/>
              </a:rPr>
              <a:t>offerings within each affiliate market (providers, sites of care, services)</a:t>
            </a:r>
          </a:p>
          <a:p>
            <a:pPr marL="685800" indent="-685800" algn="l" defTabSz="1371600">
              <a:spcAft>
                <a:spcPts val="1800"/>
              </a:spcAft>
              <a:buFont typeface="Wingdings" panose="05000000000000000000" pitchFamily="2" charset="2"/>
              <a:buChar char="v"/>
            </a:pPr>
            <a:r>
              <a:rPr lang="en-US" sz="4800" b="1">
                <a:solidFill>
                  <a:srgbClr val="002060"/>
                </a:solidFill>
                <a:latin typeface="Calibri"/>
              </a:rPr>
              <a:t>Engage in mutual strategic planning sessions </a:t>
            </a:r>
            <a:r>
              <a:rPr lang="en-US" sz="4800">
                <a:solidFill>
                  <a:srgbClr val="002060"/>
                </a:solidFill>
                <a:latin typeface="Calibri"/>
              </a:rPr>
              <a:t>(after the asset assessment is completed) in collaboration with local leaders; develop a plan in each market outlining mutual strategies to optimize partnership</a:t>
            </a:r>
          </a:p>
        </p:txBody>
      </p:sp>
    </p:spTree>
    <p:extLst>
      <p:ext uri="{BB962C8B-B14F-4D97-AF65-F5344CB8AC3E}">
        <p14:creationId xmlns:p14="http://schemas.microsoft.com/office/powerpoint/2010/main" val="424401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1371600"/>
            <a:fld id="{76559FDA-9C99-449C-B880-72C3EA7C2574}" type="slidenum">
              <a:rPr lang="en-US">
                <a:solidFill>
                  <a:prstClr val="white"/>
                </a:solidFill>
                <a:latin typeface="Calibri"/>
              </a:rPr>
              <a:pPr defTabSz="1371600"/>
              <a:t>28</a:t>
            </a:fld>
            <a:endParaRPr lang="en-US">
              <a:solidFill>
                <a:prstClr val="white"/>
              </a:solidFill>
              <a:latin typeface="Calibri"/>
            </a:endParaRPr>
          </a:p>
        </p:txBody>
      </p:sp>
      <p:sp>
        <p:nvSpPr>
          <p:cNvPr id="4" name="Title 3"/>
          <p:cNvSpPr>
            <a:spLocks noGrp="1"/>
          </p:cNvSpPr>
          <p:nvPr>
            <p:ph type="title"/>
          </p:nvPr>
        </p:nvSpPr>
        <p:spPr>
          <a:xfrm>
            <a:off x="2971800" y="3200400"/>
            <a:ext cx="12344400" cy="1714500"/>
          </a:xfrm>
        </p:spPr>
        <p:txBody>
          <a:bodyPr/>
          <a:lstStyle/>
          <a:p>
            <a:r>
              <a:rPr lang="en-US"/>
              <a:t>Questions?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680" y="897114"/>
            <a:ext cx="4510811" cy="45108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199869" y="897114"/>
            <a:ext cx="4510811" cy="451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889127" y="-2686233"/>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5142928" y="-259214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3601399" y="5319124"/>
            <a:ext cx="10646684" cy="936154"/>
          </a:xfrm>
          <a:prstGeom prst="rect">
            <a:avLst/>
          </a:prstGeom>
        </p:spPr>
        <p:txBody>
          <a:bodyPr lIns="0" tIns="0" rIns="0" bIns="0" rtlCol="0" anchor="t">
            <a:spAutoFit/>
          </a:bodyPr>
          <a:lstStyle/>
          <a:p>
            <a:pPr marL="0" marR="0" lvl="0" indent="0" algn="ctr" defTabSz="914400" rtl="0" eaLnBrk="1" fontAlgn="auto" latinLnBrk="0" hangingPunct="1">
              <a:lnSpc>
                <a:spcPts val="7278"/>
              </a:lnSpc>
              <a:spcBef>
                <a:spcPts val="0"/>
              </a:spcBef>
              <a:spcAft>
                <a:spcPts val="0"/>
              </a:spcAft>
              <a:buClrTx/>
              <a:buSzTx/>
              <a:buFontTx/>
              <a:buNone/>
              <a:tabLst/>
              <a:defRPr/>
            </a:pPr>
            <a:r>
              <a:rPr kumimoji="0" lang="en-US" sz="66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Updates</a:t>
            </a:r>
          </a:p>
        </p:txBody>
      </p:sp>
      <p:sp>
        <p:nvSpPr>
          <p:cNvPr id="17" name="TextBox 17"/>
          <p:cNvSpPr txBox="1"/>
          <p:nvPr/>
        </p:nvSpPr>
        <p:spPr>
          <a:xfrm>
            <a:off x="1326508" y="6908274"/>
            <a:ext cx="1563498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Arimo"/>
                <a:ea typeface="Arimo"/>
                <a:cs typeface="Arimo"/>
                <a:sym typeface="Arimo"/>
              </a:rPr>
              <a:t>Matt Kinsella / Dawit Tesfasilassie</a:t>
            </a:r>
          </a:p>
        </p:txBody>
      </p:sp>
      <p:grpSp>
        <p:nvGrpSpPr>
          <p:cNvPr id="18" name="Group 18"/>
          <p:cNvGrpSpPr/>
          <p:nvPr/>
        </p:nvGrpSpPr>
        <p:grpSpPr>
          <a:xfrm>
            <a:off x="17128688" y="-74108"/>
            <a:ext cx="2563790" cy="25637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404478" y="-74108"/>
            <a:ext cx="2563790" cy="25637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7995296" y="5629847"/>
            <a:ext cx="579848" cy="5798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89924" y="5629847"/>
            <a:ext cx="579848" cy="5798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7995296" y="5029200"/>
            <a:ext cx="579848" cy="5798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89924" y="5029200"/>
            <a:ext cx="579848" cy="57984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5400000">
            <a:off x="9266139" y="2812116"/>
            <a:ext cx="930708" cy="14583138"/>
            <a:chOff x="0" y="0"/>
            <a:chExt cx="245125" cy="3840826"/>
          </a:xfrm>
        </p:grpSpPr>
        <p:sp>
          <p:nvSpPr>
            <p:cNvPr id="37" name="Freeform 37"/>
            <p:cNvSpPr/>
            <p:nvPr/>
          </p:nvSpPr>
          <p:spPr>
            <a:xfrm>
              <a:off x="0" y="0"/>
              <a:ext cx="245125" cy="3840826"/>
            </a:xfrm>
            <a:custGeom>
              <a:avLst/>
              <a:gdLst/>
              <a:ahLst/>
              <a:cxnLst/>
              <a:rect l="l" t="t" r="r" b="b"/>
              <a:pathLst>
                <a:path w="245125" h="3840826">
                  <a:moveTo>
                    <a:pt x="0" y="0"/>
                  </a:moveTo>
                  <a:lnTo>
                    <a:pt x="245125" y="0"/>
                  </a:lnTo>
                  <a:lnTo>
                    <a:pt x="245125" y="3840826"/>
                  </a:lnTo>
                  <a:lnTo>
                    <a:pt x="0" y="3840826"/>
                  </a:lnTo>
                  <a:close/>
                </a:path>
              </a:pathLst>
            </a:custGeom>
            <a:gradFill rotWithShape="1">
              <a:gsLst>
                <a:gs pos="0">
                  <a:srgbClr val="0071DB">
                    <a:alpha val="51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38100"/>
              <a:ext cx="245125" cy="38789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2E33E0D9-5FAC-C52A-E680-2684D5D07A54}"/>
              </a:ext>
            </a:extLst>
          </p:cNvPr>
          <p:cNvPicPr>
            <a:picLocks noChangeAspect="1"/>
          </p:cNvPicPr>
          <p:nvPr/>
        </p:nvPicPr>
        <p:blipFill>
          <a:blip r:embed="rId4"/>
          <a:stretch>
            <a:fillRect/>
          </a:stretch>
        </p:blipFill>
        <p:spPr>
          <a:xfrm>
            <a:off x="3924116" y="404604"/>
            <a:ext cx="10001250" cy="4286250"/>
          </a:xfrm>
          <a:prstGeom prst="rect">
            <a:avLst/>
          </a:prstGeom>
        </p:spPr>
      </p:pic>
    </p:spTree>
    <p:extLst>
      <p:ext uri="{BB962C8B-B14F-4D97-AF65-F5344CB8AC3E}">
        <p14:creationId xmlns:p14="http://schemas.microsoft.com/office/powerpoint/2010/main" val="1879147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600325" y="0"/>
            <a:ext cx="7943349" cy="4327010"/>
            <a:chOff x="0" y="0"/>
            <a:chExt cx="2092076" cy="1139624"/>
          </a:xfrm>
        </p:grpSpPr>
        <p:sp>
          <p:nvSpPr>
            <p:cNvPr id="7" name="Freeform 7"/>
            <p:cNvSpPr/>
            <p:nvPr/>
          </p:nvSpPr>
          <p:spPr>
            <a:xfrm>
              <a:off x="0" y="0"/>
              <a:ext cx="2092076" cy="1139624"/>
            </a:xfrm>
            <a:custGeom>
              <a:avLst/>
              <a:gdLst/>
              <a:ahLst/>
              <a:cxnLst/>
              <a:rect l="l" t="t" r="r" b="b"/>
              <a:pathLst>
                <a:path w="2092076" h="1139624">
                  <a:moveTo>
                    <a:pt x="0" y="0"/>
                  </a:moveTo>
                  <a:lnTo>
                    <a:pt x="2092076" y="0"/>
                  </a:lnTo>
                  <a:lnTo>
                    <a:pt x="2092076" y="1139624"/>
                  </a:lnTo>
                  <a:lnTo>
                    <a:pt x="0" y="1139624"/>
                  </a:lnTo>
                  <a:close/>
                </a:path>
              </a:pathLst>
            </a:custGeom>
            <a:gradFill rotWithShape="1">
              <a:gsLst>
                <a:gs pos="0">
                  <a:srgbClr val="98CDFF">
                    <a:alpha val="100000"/>
                  </a:srgbClr>
                </a:gs>
                <a:gs pos="100000">
                  <a:srgbClr val="FFFFFF">
                    <a:alpha val="100000"/>
                  </a:srgbClr>
                </a:gs>
              </a:gsLst>
              <a:lin ang="5400000"/>
            </a:gradFill>
          </p:spPr>
          <p:txBody>
            <a:bodyPr/>
            <a:lstStyle/>
            <a:p>
              <a:endParaRPr lang="en-US"/>
            </a:p>
          </p:txBody>
        </p:sp>
        <p:sp>
          <p:nvSpPr>
            <p:cNvPr id="8" name="TextBox 8"/>
            <p:cNvSpPr txBox="1"/>
            <p:nvPr/>
          </p:nvSpPr>
          <p:spPr>
            <a:xfrm>
              <a:off x="0" y="-38100"/>
              <a:ext cx="2092076" cy="117772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751996" y="9105900"/>
            <a:ext cx="7943349" cy="4327010"/>
            <a:chOff x="0" y="0"/>
            <a:chExt cx="2092076" cy="1139624"/>
          </a:xfrm>
        </p:grpSpPr>
        <p:sp>
          <p:nvSpPr>
            <p:cNvPr id="10" name="Freeform 10"/>
            <p:cNvSpPr/>
            <p:nvPr/>
          </p:nvSpPr>
          <p:spPr>
            <a:xfrm>
              <a:off x="0" y="0"/>
              <a:ext cx="2092076" cy="1139624"/>
            </a:xfrm>
            <a:custGeom>
              <a:avLst/>
              <a:gdLst/>
              <a:ahLst/>
              <a:cxnLst/>
              <a:rect l="l" t="t" r="r" b="b"/>
              <a:pathLst>
                <a:path w="2092076" h="1139624">
                  <a:moveTo>
                    <a:pt x="0" y="0"/>
                  </a:moveTo>
                  <a:lnTo>
                    <a:pt x="2092076" y="0"/>
                  </a:lnTo>
                  <a:lnTo>
                    <a:pt x="2092076" y="1139624"/>
                  </a:lnTo>
                  <a:lnTo>
                    <a:pt x="0" y="1139624"/>
                  </a:lnTo>
                  <a:close/>
                </a:path>
              </a:pathLst>
            </a:custGeom>
            <a:gradFill rotWithShape="1">
              <a:gsLst>
                <a:gs pos="0">
                  <a:srgbClr val="98CDFF">
                    <a:alpha val="100000"/>
                  </a:srgbClr>
                </a:gs>
                <a:gs pos="100000">
                  <a:srgbClr val="FFFFFF">
                    <a:alpha val="100000"/>
                  </a:srgbClr>
                </a:gs>
              </a:gsLst>
              <a:lin ang="5400000"/>
            </a:gradFill>
          </p:spPr>
          <p:txBody>
            <a:bodyPr/>
            <a:lstStyle/>
            <a:p>
              <a:endParaRPr lang="en-US"/>
            </a:p>
          </p:txBody>
        </p:sp>
        <p:sp>
          <p:nvSpPr>
            <p:cNvPr id="11" name="TextBox 11"/>
            <p:cNvSpPr txBox="1"/>
            <p:nvPr/>
          </p:nvSpPr>
          <p:spPr>
            <a:xfrm>
              <a:off x="0" y="-38100"/>
              <a:ext cx="2092076" cy="1177724"/>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19061" y="1810849"/>
            <a:ext cx="6905878" cy="1521802"/>
            <a:chOff x="0" y="0"/>
            <a:chExt cx="1818832" cy="400804"/>
          </a:xfrm>
        </p:grpSpPr>
        <p:sp>
          <p:nvSpPr>
            <p:cNvPr id="13" name="Freeform 13"/>
            <p:cNvSpPr/>
            <p:nvPr/>
          </p:nvSpPr>
          <p:spPr>
            <a:xfrm>
              <a:off x="0" y="0"/>
              <a:ext cx="1818832" cy="400804"/>
            </a:xfrm>
            <a:custGeom>
              <a:avLst/>
              <a:gdLst/>
              <a:ahLst/>
              <a:cxnLst/>
              <a:rect l="l" t="t" r="r" b="b"/>
              <a:pathLst>
                <a:path w="1818832" h="400804">
                  <a:moveTo>
                    <a:pt x="0" y="0"/>
                  </a:moveTo>
                  <a:lnTo>
                    <a:pt x="1818832" y="0"/>
                  </a:lnTo>
                  <a:lnTo>
                    <a:pt x="1818832" y="400804"/>
                  </a:lnTo>
                  <a:lnTo>
                    <a:pt x="0" y="400804"/>
                  </a:lnTo>
                  <a:close/>
                </a:path>
              </a:pathLst>
            </a:custGeom>
            <a:solidFill>
              <a:srgbClr val="FFFFFF"/>
            </a:solidFill>
          </p:spPr>
          <p:txBody>
            <a:bodyPr/>
            <a:lstStyle/>
            <a:p>
              <a:endParaRPr lang="en-US"/>
            </a:p>
          </p:txBody>
        </p:sp>
        <p:sp>
          <p:nvSpPr>
            <p:cNvPr id="14" name="TextBox 14"/>
            <p:cNvSpPr txBox="1"/>
            <p:nvPr/>
          </p:nvSpPr>
          <p:spPr>
            <a:xfrm>
              <a:off x="0" y="-38100"/>
              <a:ext cx="1818832" cy="438904"/>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171925" y="1998705"/>
            <a:ext cx="6853014" cy="1012265"/>
          </a:xfrm>
          <a:prstGeom prst="rect">
            <a:avLst/>
          </a:prstGeom>
        </p:spPr>
        <p:txBody>
          <a:bodyPr lIns="0" tIns="0" rIns="0" bIns="0" rtlCol="0" anchor="t">
            <a:spAutoFit/>
          </a:bodyPr>
          <a:lstStyle/>
          <a:p>
            <a:pPr algn="ctr">
              <a:lnSpc>
                <a:spcPts val="8333"/>
              </a:lnSpc>
            </a:pPr>
            <a:r>
              <a:rPr lang="en-US" sz="6320" b="1">
                <a:solidFill>
                  <a:srgbClr val="00539F"/>
                </a:solidFill>
                <a:latin typeface="Telegraf Bold"/>
                <a:ea typeface="Telegraf Bold"/>
                <a:cs typeface="Telegraf Bold"/>
                <a:sym typeface="Telegraf Bold"/>
              </a:rPr>
              <a:t>Meeting Minutes</a:t>
            </a:r>
          </a:p>
        </p:txBody>
      </p:sp>
      <p:sp>
        <p:nvSpPr>
          <p:cNvPr id="17" name="Freeform 17"/>
          <p:cNvSpPr/>
          <p:nvPr/>
        </p:nvSpPr>
        <p:spPr>
          <a:xfrm flipH="1" flipV="1">
            <a:off x="14470914" y="9245603"/>
            <a:ext cx="3623935" cy="3143764"/>
          </a:xfrm>
          <a:custGeom>
            <a:avLst/>
            <a:gdLst/>
            <a:ahLst/>
            <a:cxnLst/>
            <a:rect l="l" t="t" r="r" b="b"/>
            <a:pathLst>
              <a:path w="3623935" h="3143764">
                <a:moveTo>
                  <a:pt x="3623935" y="3143764"/>
                </a:moveTo>
                <a:lnTo>
                  <a:pt x="0" y="3143764"/>
                </a:lnTo>
                <a:lnTo>
                  <a:pt x="0" y="0"/>
                </a:lnTo>
                <a:lnTo>
                  <a:pt x="3623935" y="0"/>
                </a:lnTo>
                <a:lnTo>
                  <a:pt x="3623935" y="314376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p:cNvSpPr/>
          <p:nvPr/>
        </p:nvSpPr>
        <p:spPr>
          <a:xfrm flipV="1">
            <a:off x="-256828" y="47414"/>
            <a:ext cx="3623935" cy="3143764"/>
          </a:xfrm>
          <a:custGeom>
            <a:avLst/>
            <a:gdLst/>
            <a:ahLst/>
            <a:cxnLst/>
            <a:rect l="l" t="t" r="r" b="b"/>
            <a:pathLst>
              <a:path w="3623935" h="3143764">
                <a:moveTo>
                  <a:pt x="0" y="3143764"/>
                </a:moveTo>
                <a:lnTo>
                  <a:pt x="3623935" y="3143764"/>
                </a:lnTo>
                <a:lnTo>
                  <a:pt x="3623935" y="0"/>
                </a:lnTo>
                <a:lnTo>
                  <a:pt x="0" y="0"/>
                </a:lnTo>
                <a:lnTo>
                  <a:pt x="0" y="314376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6885E619-3512-C922-03A9-833F8954932F}"/>
              </a:ext>
            </a:extLst>
          </p:cNvPr>
          <p:cNvPicPr>
            <a:picLocks noChangeAspect="1"/>
          </p:cNvPicPr>
          <p:nvPr/>
        </p:nvPicPr>
        <p:blipFill>
          <a:blip r:embed="rId4"/>
          <a:stretch>
            <a:fillRect/>
          </a:stretch>
        </p:blipFill>
        <p:spPr>
          <a:xfrm>
            <a:off x="14229426" y="114300"/>
            <a:ext cx="3834716" cy="1060796"/>
          </a:xfrm>
          <a:prstGeom prst="rect">
            <a:avLst/>
          </a:prstGeom>
        </p:spPr>
      </p:pic>
      <p:pic>
        <p:nvPicPr>
          <p:cNvPr id="22" name="Graphic 21" descr="Contract outline">
            <a:extLst>
              <a:ext uri="{FF2B5EF4-FFF2-40B4-BE49-F238E27FC236}">
                <a16:creationId xmlns:a16="http://schemas.microsoft.com/office/drawing/2014/main" id="{9521D038-9451-F100-1F35-08962B21EC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19299" y="3849391"/>
            <a:ext cx="5105400" cy="5105400"/>
          </a:xfrm>
          <a:prstGeom prst="rect">
            <a:avLst/>
          </a:prstGeom>
        </p:spPr>
      </p:pic>
      <p:grpSp>
        <p:nvGrpSpPr>
          <p:cNvPr id="23" name="Group 16">
            <a:extLst>
              <a:ext uri="{FF2B5EF4-FFF2-40B4-BE49-F238E27FC236}">
                <a16:creationId xmlns:a16="http://schemas.microsoft.com/office/drawing/2014/main" id="{13DA0AC8-158D-1500-18EC-AA7A4101A24A}"/>
              </a:ext>
            </a:extLst>
          </p:cNvPr>
          <p:cNvGrpSpPr/>
          <p:nvPr/>
        </p:nvGrpSpPr>
        <p:grpSpPr>
          <a:xfrm>
            <a:off x="10134600" y="4381500"/>
            <a:ext cx="6737427" cy="2819400"/>
            <a:chOff x="0" y="0"/>
            <a:chExt cx="3096829" cy="486175"/>
          </a:xfrm>
        </p:grpSpPr>
        <p:sp>
          <p:nvSpPr>
            <p:cNvPr id="24" name="Freeform 17">
              <a:extLst>
                <a:ext uri="{FF2B5EF4-FFF2-40B4-BE49-F238E27FC236}">
                  <a16:creationId xmlns:a16="http://schemas.microsoft.com/office/drawing/2014/main" id="{21749598-5711-C9DC-398C-B4DCFD657141}"/>
                </a:ext>
              </a:extLst>
            </p:cNvPr>
            <p:cNvSpPr/>
            <p:nvPr/>
          </p:nvSpPr>
          <p:spPr>
            <a:xfrm>
              <a:off x="0" y="0"/>
              <a:ext cx="3096829" cy="486175"/>
            </a:xfrm>
            <a:custGeom>
              <a:avLst/>
              <a:gdLst/>
              <a:ahLst/>
              <a:cxnLst/>
              <a:rect l="l" t="t" r="r" b="b"/>
              <a:pathLst>
                <a:path w="3096829" h="486175">
                  <a:moveTo>
                    <a:pt x="25515" y="0"/>
                  </a:moveTo>
                  <a:lnTo>
                    <a:pt x="3071314" y="0"/>
                  </a:lnTo>
                  <a:cubicBezTo>
                    <a:pt x="3078081" y="0"/>
                    <a:pt x="3084571" y="2688"/>
                    <a:pt x="3089356" y="7473"/>
                  </a:cubicBezTo>
                  <a:cubicBezTo>
                    <a:pt x="3094141" y="12258"/>
                    <a:pt x="3096829" y="18748"/>
                    <a:pt x="3096829" y="25515"/>
                  </a:cubicBezTo>
                  <a:lnTo>
                    <a:pt x="3096829" y="460660"/>
                  </a:lnTo>
                  <a:cubicBezTo>
                    <a:pt x="3096829" y="474752"/>
                    <a:pt x="3085406" y="486175"/>
                    <a:pt x="3071314" y="486175"/>
                  </a:cubicBezTo>
                  <a:lnTo>
                    <a:pt x="25515" y="486175"/>
                  </a:lnTo>
                  <a:cubicBezTo>
                    <a:pt x="11424" y="486175"/>
                    <a:pt x="0" y="474752"/>
                    <a:pt x="0" y="460660"/>
                  </a:cubicBezTo>
                  <a:lnTo>
                    <a:pt x="0" y="25515"/>
                  </a:lnTo>
                  <a:cubicBezTo>
                    <a:pt x="0" y="11424"/>
                    <a:pt x="11424" y="0"/>
                    <a:pt x="25515" y="0"/>
                  </a:cubicBezTo>
                  <a:close/>
                </a:path>
              </a:pathLst>
            </a:custGeom>
            <a:solidFill>
              <a:srgbClr val="000000">
                <a:alpha val="0"/>
              </a:srgbClr>
            </a:solidFill>
            <a:ln w="66675" cap="rnd">
              <a:solidFill>
                <a:srgbClr val="00539F"/>
              </a:solidFill>
              <a:prstDash val="solid"/>
              <a:round/>
            </a:ln>
          </p:spPr>
          <p:txBody>
            <a:bodyPr/>
            <a:lstStyle/>
            <a:p>
              <a:pPr algn="ctr"/>
              <a:endParaRPr lang="en-US"/>
            </a:p>
          </p:txBody>
        </p:sp>
        <p:sp>
          <p:nvSpPr>
            <p:cNvPr id="25" name="TextBox 18">
              <a:extLst>
                <a:ext uri="{FF2B5EF4-FFF2-40B4-BE49-F238E27FC236}">
                  <a16:creationId xmlns:a16="http://schemas.microsoft.com/office/drawing/2014/main" id="{24D8A94E-172B-BEFF-7DDF-25A4267FA41A}"/>
                </a:ext>
              </a:extLst>
            </p:cNvPr>
            <p:cNvSpPr txBox="1"/>
            <p:nvPr/>
          </p:nvSpPr>
          <p:spPr>
            <a:xfrm>
              <a:off x="0" y="-38100"/>
              <a:ext cx="3096829" cy="524275"/>
            </a:xfrm>
            <a:prstGeom prst="rect">
              <a:avLst/>
            </a:prstGeom>
          </p:spPr>
          <p:txBody>
            <a:bodyPr lIns="44571" tIns="44571" rIns="44571" bIns="44571" rtlCol="0" anchor="ctr"/>
            <a:lstStyle/>
            <a:p>
              <a:pPr algn="ctr">
                <a:lnSpc>
                  <a:spcPts val="2659"/>
                </a:lnSpc>
              </a:pPr>
              <a:endParaRPr/>
            </a:p>
          </p:txBody>
        </p:sp>
      </p:grpSp>
      <p:sp>
        <p:nvSpPr>
          <p:cNvPr id="26" name="TextBox 26">
            <a:extLst>
              <a:ext uri="{FF2B5EF4-FFF2-40B4-BE49-F238E27FC236}">
                <a16:creationId xmlns:a16="http://schemas.microsoft.com/office/drawing/2014/main" id="{3A3DA875-B12D-6B8E-A6F5-0B707C00CF6D}"/>
              </a:ext>
            </a:extLst>
          </p:cNvPr>
          <p:cNvSpPr txBox="1"/>
          <p:nvPr/>
        </p:nvSpPr>
        <p:spPr>
          <a:xfrm>
            <a:off x="10744200" y="4816574"/>
            <a:ext cx="5695976" cy="1949252"/>
          </a:xfrm>
          <a:prstGeom prst="rect">
            <a:avLst/>
          </a:prstGeom>
        </p:spPr>
        <p:txBody>
          <a:bodyPr wrap="square" lIns="0" tIns="0" rIns="0" bIns="0" rtlCol="0" anchor="t">
            <a:spAutoFit/>
          </a:bodyPr>
          <a:lstStyle/>
          <a:p>
            <a:pPr algn="ctr">
              <a:lnSpc>
                <a:spcPts val="3813"/>
              </a:lnSpc>
            </a:pPr>
            <a:r>
              <a:rPr lang="en-US" sz="3466" b="1">
                <a:solidFill>
                  <a:srgbClr val="C00000"/>
                </a:solidFill>
                <a:latin typeface="Telegraf Bold"/>
                <a:ea typeface="Telegraf Bold"/>
                <a:cs typeface="Telegraf Bold"/>
                <a:sym typeface="Telegraf Bold"/>
              </a:rPr>
              <a:t>Request Motion to Approve January 22, 2025 Governing Board Meeting Minutes.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680" y="897114"/>
            <a:ext cx="4510811" cy="45108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199869" y="897114"/>
            <a:ext cx="4510811" cy="451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889127" y="-2686233"/>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5142928" y="-259214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4301165" y="4102117"/>
            <a:ext cx="10646684" cy="936154"/>
          </a:xfrm>
          <a:prstGeom prst="rect">
            <a:avLst/>
          </a:prstGeom>
        </p:spPr>
        <p:txBody>
          <a:bodyPr lIns="0" tIns="0" rIns="0" bIns="0" rtlCol="0" anchor="t">
            <a:spAutoFit/>
          </a:bodyPr>
          <a:lstStyle/>
          <a:p>
            <a:pPr marL="0" marR="0" lvl="0" indent="0" algn="ctr" defTabSz="914400" rtl="0" eaLnBrk="1" fontAlgn="auto" latinLnBrk="0" hangingPunct="1">
              <a:lnSpc>
                <a:spcPts val="7278"/>
              </a:lnSpc>
              <a:spcBef>
                <a:spcPts val="0"/>
              </a:spcBef>
              <a:spcAft>
                <a:spcPts val="0"/>
              </a:spcAft>
              <a:buClrTx/>
              <a:buSzTx/>
              <a:buFontTx/>
              <a:buNone/>
              <a:tabLst/>
              <a:defRPr/>
            </a:pPr>
            <a:r>
              <a:rPr kumimoji="0" lang="en-US" sz="66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Committee Updates</a:t>
            </a:r>
          </a:p>
        </p:txBody>
      </p:sp>
      <p:sp>
        <p:nvSpPr>
          <p:cNvPr id="17" name="TextBox 17"/>
          <p:cNvSpPr txBox="1"/>
          <p:nvPr/>
        </p:nvSpPr>
        <p:spPr>
          <a:xfrm>
            <a:off x="4252407" y="5509387"/>
            <a:ext cx="10744200" cy="3693319"/>
          </a:xfrm>
          <a:prstGeom prst="rect">
            <a:avLst/>
          </a:prstGeom>
        </p:spPr>
        <p:txBody>
          <a:bodyPr wrap="square" lIns="0" tIns="0" rIns="0" bIns="0" rtlCol="0" anchor="t">
            <a:spAutoFit/>
          </a:bodyPr>
          <a:lstStyle/>
          <a:p>
            <a:pPr marR="0" lvl="0" algn="ctr" defTabSz="914400" rtl="0" eaLnBrk="1" fontAlgn="auto" latinLnBrk="0" hangingPunct="1">
              <a:lnSpc>
                <a:spcPct val="100000"/>
              </a:lnSpc>
              <a:spcBef>
                <a:spcPts val="1800"/>
              </a:spcBef>
              <a:spcAft>
                <a:spcPts val="0"/>
              </a:spcAft>
              <a:buClrTx/>
              <a:buSzTx/>
              <a:tabLst/>
              <a:defRPr/>
            </a:pPr>
            <a:r>
              <a:rPr kumimoji="0" lang="en-US" sz="3600" b="0" i="0" u="none" strike="noStrike" kern="1200" cap="none" spc="0" normalizeH="0" baseline="0" noProof="0">
                <a:ln>
                  <a:noFill/>
                </a:ln>
                <a:solidFill>
                  <a:srgbClr val="000000"/>
                </a:solidFill>
                <a:effectLst/>
                <a:uLnTx/>
                <a:uFillTx/>
                <a:latin typeface="Arimo"/>
                <a:ea typeface="Arimo"/>
                <a:cs typeface="Arimo"/>
                <a:sym typeface="Arimo"/>
              </a:rPr>
              <a:t>Executive Committee</a:t>
            </a:r>
          </a:p>
          <a:p>
            <a:pPr marR="0" lvl="0" algn="ctr" defTabSz="914400" rtl="0" eaLnBrk="1" fontAlgn="auto" latinLnBrk="0" hangingPunct="1">
              <a:lnSpc>
                <a:spcPct val="100000"/>
              </a:lnSpc>
              <a:spcBef>
                <a:spcPts val="1800"/>
              </a:spcBef>
              <a:spcAft>
                <a:spcPts val="0"/>
              </a:spcAft>
              <a:buClrTx/>
              <a:buSzTx/>
              <a:tabLst/>
              <a:defRPr/>
            </a:pPr>
            <a:r>
              <a:rPr lang="en-US" sz="3600">
                <a:solidFill>
                  <a:srgbClr val="000000"/>
                </a:solidFill>
                <a:latin typeface="Arimo"/>
                <a:ea typeface="Arimo"/>
                <a:cs typeface="Arimo"/>
                <a:sym typeface="Arimo"/>
              </a:rPr>
              <a:t>Finance Committee</a:t>
            </a:r>
          </a:p>
          <a:p>
            <a:pPr marR="0" lvl="0" algn="ctr" defTabSz="914400" rtl="0" eaLnBrk="1" fontAlgn="auto" latinLnBrk="0" hangingPunct="1">
              <a:lnSpc>
                <a:spcPct val="100000"/>
              </a:lnSpc>
              <a:spcBef>
                <a:spcPts val="1800"/>
              </a:spcBef>
              <a:spcAft>
                <a:spcPts val="0"/>
              </a:spcAft>
              <a:buClrTx/>
              <a:buSzTx/>
              <a:tabLst/>
              <a:defRPr/>
            </a:pPr>
            <a:r>
              <a:rPr lang="en-US" sz="3600">
                <a:solidFill>
                  <a:srgbClr val="000000"/>
                </a:solidFill>
                <a:latin typeface="Arimo"/>
                <a:ea typeface="Arimo"/>
                <a:cs typeface="Arimo"/>
                <a:sym typeface="Arimo"/>
              </a:rPr>
              <a:t>Governance Committee</a:t>
            </a:r>
          </a:p>
          <a:p>
            <a:pPr marR="0" lvl="0" algn="ctr" defTabSz="914400" rtl="0" eaLnBrk="1" fontAlgn="auto" latinLnBrk="0" hangingPunct="1">
              <a:lnSpc>
                <a:spcPct val="100000"/>
              </a:lnSpc>
              <a:spcBef>
                <a:spcPts val="1800"/>
              </a:spcBef>
              <a:spcAft>
                <a:spcPts val="0"/>
              </a:spcAft>
              <a:buClrTx/>
              <a:buSzTx/>
              <a:tabLst/>
              <a:defRPr/>
            </a:pPr>
            <a:r>
              <a:rPr kumimoji="0" lang="en-US" sz="3600" b="0" i="0" u="none" strike="noStrike" kern="1200" cap="none" spc="0" normalizeH="0" baseline="0" noProof="0">
                <a:ln>
                  <a:noFill/>
                </a:ln>
                <a:solidFill>
                  <a:srgbClr val="000000"/>
                </a:solidFill>
                <a:effectLst/>
                <a:uLnTx/>
                <a:uFillTx/>
                <a:latin typeface="Arimo"/>
                <a:ea typeface="Arimo"/>
                <a:cs typeface="Arimo"/>
                <a:sym typeface="Arimo"/>
              </a:rPr>
              <a:t>Quality Committee</a:t>
            </a:r>
          </a:p>
          <a:p>
            <a:pPr marR="0" lvl="0" algn="ctr" defTabSz="914400" rtl="0" eaLnBrk="1" fontAlgn="auto" latinLnBrk="0" hangingPunct="1">
              <a:lnSpc>
                <a:spcPct val="100000"/>
              </a:lnSpc>
              <a:spcBef>
                <a:spcPts val="1800"/>
              </a:spcBef>
              <a:spcAft>
                <a:spcPts val="0"/>
              </a:spcAft>
              <a:buClrTx/>
              <a:buSzTx/>
              <a:tabLst/>
              <a:defRPr/>
            </a:pPr>
            <a:r>
              <a:rPr lang="en-US" sz="3600">
                <a:solidFill>
                  <a:srgbClr val="000000"/>
                </a:solidFill>
                <a:latin typeface="Arimo"/>
                <a:ea typeface="Arimo"/>
                <a:cs typeface="Arimo"/>
                <a:sym typeface="Arimo"/>
              </a:rPr>
              <a:t>Audit Compliance/Risk Management Committee</a:t>
            </a:r>
          </a:p>
        </p:txBody>
      </p:sp>
      <p:grpSp>
        <p:nvGrpSpPr>
          <p:cNvPr id="18" name="Group 18"/>
          <p:cNvGrpSpPr/>
          <p:nvPr/>
        </p:nvGrpSpPr>
        <p:grpSpPr>
          <a:xfrm>
            <a:off x="17128688" y="-74108"/>
            <a:ext cx="2563790" cy="25637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404478" y="-74108"/>
            <a:ext cx="2563790" cy="25637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7995296" y="5629847"/>
            <a:ext cx="579848" cy="5798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89924" y="5629847"/>
            <a:ext cx="579848" cy="5798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7995296" y="5029200"/>
            <a:ext cx="579848" cy="5798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89924" y="5029200"/>
            <a:ext cx="579848" cy="57984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5400000">
            <a:off x="9266139" y="2812116"/>
            <a:ext cx="930708" cy="14583138"/>
            <a:chOff x="0" y="0"/>
            <a:chExt cx="245125" cy="3840826"/>
          </a:xfrm>
        </p:grpSpPr>
        <p:sp>
          <p:nvSpPr>
            <p:cNvPr id="37" name="Freeform 37"/>
            <p:cNvSpPr/>
            <p:nvPr/>
          </p:nvSpPr>
          <p:spPr>
            <a:xfrm>
              <a:off x="0" y="0"/>
              <a:ext cx="245125" cy="3840826"/>
            </a:xfrm>
            <a:custGeom>
              <a:avLst/>
              <a:gdLst/>
              <a:ahLst/>
              <a:cxnLst/>
              <a:rect l="l" t="t" r="r" b="b"/>
              <a:pathLst>
                <a:path w="245125" h="3840826">
                  <a:moveTo>
                    <a:pt x="0" y="0"/>
                  </a:moveTo>
                  <a:lnTo>
                    <a:pt x="245125" y="0"/>
                  </a:lnTo>
                  <a:lnTo>
                    <a:pt x="245125" y="3840826"/>
                  </a:lnTo>
                  <a:lnTo>
                    <a:pt x="0" y="3840826"/>
                  </a:lnTo>
                  <a:close/>
                </a:path>
              </a:pathLst>
            </a:custGeom>
            <a:gradFill rotWithShape="1">
              <a:gsLst>
                <a:gs pos="0">
                  <a:srgbClr val="0071DB">
                    <a:alpha val="51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38100"/>
              <a:ext cx="245125" cy="38789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8">
            <a:extLst>
              <a:ext uri="{FF2B5EF4-FFF2-40B4-BE49-F238E27FC236}">
                <a16:creationId xmlns:a16="http://schemas.microsoft.com/office/drawing/2014/main" id="{5422B98F-A575-3B35-4AD5-351D299C69C7}"/>
              </a:ext>
            </a:extLst>
          </p:cNvPr>
          <p:cNvPicPr>
            <a:picLocks noChangeAspect="1"/>
          </p:cNvPicPr>
          <p:nvPr/>
        </p:nvPicPr>
        <p:blipFill>
          <a:blip r:embed="rId4"/>
          <a:stretch>
            <a:fillRect/>
          </a:stretch>
        </p:blipFill>
        <p:spPr>
          <a:xfrm>
            <a:off x="5162372" y="803580"/>
            <a:ext cx="7962140" cy="1525113"/>
          </a:xfrm>
          <a:prstGeom prst="rect">
            <a:avLst/>
          </a:prstGeom>
        </p:spPr>
      </p:pic>
    </p:spTree>
    <p:extLst>
      <p:ext uri="{BB962C8B-B14F-4D97-AF65-F5344CB8AC3E}">
        <p14:creationId xmlns:p14="http://schemas.microsoft.com/office/powerpoint/2010/main" val="407381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1" y="1547791"/>
            <a:ext cx="14474311"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Executive Committee</a:t>
            </a:r>
          </a:p>
        </p:txBody>
      </p:sp>
      <p:sp>
        <p:nvSpPr>
          <p:cNvPr id="4" name="TextBox 4"/>
          <p:cNvSpPr txBox="1"/>
          <p:nvPr/>
        </p:nvSpPr>
        <p:spPr>
          <a:xfrm>
            <a:off x="1068292" y="2823253"/>
            <a:ext cx="13485907" cy="430887"/>
          </a:xfrm>
          <a:prstGeom prst="rect">
            <a:avLst/>
          </a:prstGeom>
        </p:spPr>
        <p:txBody>
          <a:bodyPr wrap="square" lIns="0" tIns="0" rIns="0" bIns="0" rtlCol="0" anchor="t">
            <a:spAutoFit/>
          </a:bodyPr>
          <a:lstStyle/>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a:ln>
                  <a:noFill/>
                </a:ln>
                <a:solidFill>
                  <a:srgbClr val="000000"/>
                </a:solidFill>
                <a:effectLst/>
                <a:uLnTx/>
                <a:uFillTx/>
                <a:latin typeface="Arimo"/>
                <a:ea typeface="Arimo"/>
                <a:cs typeface="Arimo"/>
                <a:sym typeface="Arimo"/>
              </a:rPr>
              <a:t>Upcoming Meeting: Wednesday, April 23, 2025 at 7:15 a.m.</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3501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1" y="1547791"/>
            <a:ext cx="14474311"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Finance Committee</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4">
            <a:extLst>
              <a:ext uri="{FF2B5EF4-FFF2-40B4-BE49-F238E27FC236}">
                <a16:creationId xmlns:a16="http://schemas.microsoft.com/office/drawing/2014/main" id="{5AA75A01-7D3A-3163-00EA-8873DB76A44F}"/>
              </a:ext>
            </a:extLst>
          </p:cNvPr>
          <p:cNvSpPr txBox="1"/>
          <p:nvPr/>
        </p:nvSpPr>
        <p:spPr>
          <a:xfrm>
            <a:off x="1068292" y="2823253"/>
            <a:ext cx="13485907" cy="4401205"/>
          </a:xfrm>
          <a:prstGeom prst="rect">
            <a:avLst/>
          </a:prstGeom>
        </p:spPr>
        <p:txBody>
          <a:bodyPr wrap="square" lIns="0" tIns="0" rIns="0" bIns="0" rtlCol="0" anchor="t">
            <a:spAutoFit/>
          </a:bodyPr>
          <a:lstStyle/>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a:ln>
                  <a:noFill/>
                </a:ln>
                <a:solidFill>
                  <a:srgbClr val="000000"/>
                </a:solidFill>
                <a:effectLst/>
                <a:uLnTx/>
                <a:uFillTx/>
                <a:latin typeface="Arimo"/>
                <a:ea typeface="Arimo"/>
                <a:cs typeface="Arimo"/>
                <a:sym typeface="Arimo"/>
              </a:rPr>
              <a:t>Overview of February 28, 2025 Finance Committee Meeting</a:t>
            </a:r>
          </a:p>
          <a:p>
            <a:pPr marL="914400" lvl="1" indent="-457200">
              <a:spcBef>
                <a:spcPts val="1800"/>
              </a:spcBef>
              <a:buFont typeface="Wingdings" panose="05000000000000000000" pitchFamily="2" charset="2"/>
              <a:buChar char="ü"/>
              <a:defRPr/>
            </a:pPr>
            <a:r>
              <a:rPr lang="en-US" sz="2800">
                <a:solidFill>
                  <a:srgbClr val="000000"/>
                </a:solidFill>
                <a:latin typeface="Arimo"/>
                <a:ea typeface="Arimo"/>
                <a:cs typeface="Arimo"/>
                <a:sym typeface="Arimo"/>
              </a:rPr>
              <a:t>January 2025 Financials</a:t>
            </a:r>
            <a:endParaRPr lang="en-US" sz="2800">
              <a:solidFill>
                <a:srgbClr val="000000"/>
              </a:solidFill>
              <a:latin typeface="Arimo"/>
              <a:ea typeface="Arimo"/>
              <a:cs typeface="Arimo"/>
            </a:endParaRPr>
          </a:p>
          <a:p>
            <a:pPr marL="914400" lvl="1" indent="-457200">
              <a:spcBef>
                <a:spcPts val="1800"/>
              </a:spcBef>
              <a:buFont typeface="Wingdings" panose="05000000000000000000" pitchFamily="2" charset="2"/>
              <a:buChar char="ü"/>
              <a:defRPr/>
            </a:pPr>
            <a:r>
              <a:rPr kumimoji="0" lang="en-US" sz="2800" b="0" i="0" u="none" strike="noStrike" kern="1200" cap="none" spc="0" normalizeH="0" baseline="0" noProof="0">
                <a:ln>
                  <a:noFill/>
                </a:ln>
                <a:solidFill>
                  <a:srgbClr val="000000"/>
                </a:solidFill>
                <a:effectLst/>
                <a:uLnTx/>
                <a:uFillTx/>
                <a:latin typeface="Arimo"/>
                <a:ea typeface="Arimo"/>
                <a:cs typeface="Arimo"/>
                <a:sym typeface="Arimo"/>
              </a:rPr>
              <a:t>Policy 2.10: Financial Assistance Policy Changes</a:t>
            </a:r>
            <a:endParaRPr lang="en-US" sz="2800" b="0" i="0" u="none" strike="noStrike" kern="1200" cap="none" spc="0" normalizeH="0" baseline="0" noProof="0">
              <a:ln>
                <a:noFill/>
              </a:ln>
              <a:solidFill>
                <a:srgbClr val="000000"/>
              </a:solidFill>
              <a:effectLst/>
              <a:uLnTx/>
              <a:uFillTx/>
              <a:latin typeface="Arimo"/>
              <a:ea typeface="Arimo"/>
              <a:cs typeface="Arimo"/>
            </a:endParaRPr>
          </a:p>
          <a:p>
            <a:pPr marL="914400" lvl="1" indent="-457200">
              <a:spcBef>
                <a:spcPts val="1800"/>
              </a:spcBef>
              <a:buFont typeface="Wingdings" panose="05000000000000000000" pitchFamily="2" charset="2"/>
              <a:buChar char="ü"/>
              <a:defRPr/>
            </a:pPr>
            <a:r>
              <a:rPr lang="en-US" sz="2800">
                <a:solidFill>
                  <a:srgbClr val="000000"/>
                </a:solidFill>
                <a:latin typeface="Arimo"/>
                <a:ea typeface="Arimo"/>
                <a:cs typeface="Arimo"/>
                <a:sym typeface="Arimo"/>
              </a:rPr>
              <a:t>Discussion of Debt Management Strategy </a:t>
            </a:r>
            <a:endParaRPr lang="en-US" sz="2800" b="0" i="0" u="none" strike="noStrike" kern="1200" cap="none" spc="0" normalizeH="0" baseline="0" noProof="0">
              <a:ln>
                <a:noFill/>
              </a:ln>
              <a:solidFill>
                <a:srgbClr val="000000"/>
              </a:solidFill>
              <a:effectLst/>
              <a:uLnTx/>
              <a:uFillTx/>
              <a:latin typeface="Arimo"/>
              <a:ea typeface="Arimo"/>
              <a:cs typeface="Arimo"/>
            </a:endParaRPr>
          </a:p>
          <a:p>
            <a:pPr marL="914400" lvl="1" indent="-457200">
              <a:spcBef>
                <a:spcPts val="1800"/>
              </a:spcBef>
              <a:buFont typeface="Wingdings" panose="05000000000000000000" pitchFamily="2" charset="2"/>
              <a:buChar char="ü"/>
              <a:defRPr/>
            </a:pPr>
            <a:r>
              <a:rPr lang="en-US" sz="2800">
                <a:solidFill>
                  <a:srgbClr val="000000"/>
                </a:solidFill>
                <a:latin typeface="Arimo"/>
                <a:ea typeface="Arimo"/>
                <a:cs typeface="Arimo"/>
              </a:rPr>
              <a:t>Future Capital Purchase Discussion:  Robotics</a:t>
            </a:r>
            <a:endParaRPr lang="en-US" sz="2800">
              <a:solidFill>
                <a:srgbClr val="000000"/>
              </a:solidFill>
              <a:latin typeface="Arimo"/>
              <a:ea typeface="Arimo"/>
              <a:cs typeface="Arimo"/>
              <a:sym typeface="Arimo"/>
            </a:endParaRPr>
          </a:p>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a:ln>
                  <a:noFill/>
                </a:ln>
                <a:solidFill>
                  <a:srgbClr val="000000"/>
                </a:solidFill>
                <a:effectLst/>
                <a:uLnTx/>
                <a:uFillTx/>
                <a:latin typeface="Arimo"/>
                <a:ea typeface="Arimo"/>
                <a:cs typeface="Arimo"/>
                <a:sym typeface="Arimo"/>
              </a:rPr>
              <a:t>Upcoming Meeting: Friday, April  18, 2025 at 7:15 a.m.</a:t>
            </a:r>
            <a:endParaRPr lang="en-US" sz="2800" b="0" i="0" u="none" strike="noStrike" kern="1200" cap="none" spc="0" normalizeH="0" baseline="0" noProof="0">
              <a:ln>
                <a:noFill/>
              </a:ln>
              <a:solidFill>
                <a:srgbClr val="000000"/>
              </a:solidFill>
              <a:effectLst/>
              <a:uLnTx/>
              <a:uFillTx/>
              <a:latin typeface="Arimo"/>
              <a:ea typeface="Arimo"/>
              <a:cs typeface="Arimo"/>
            </a:endParaRPr>
          </a:p>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endParaRPr kumimoji="0" lang="en-US" sz="2800" b="0" i="0" u="none" strike="noStrike" kern="1200" cap="none" spc="0" normalizeH="0" baseline="0" noProof="0">
              <a:ln>
                <a:noFill/>
              </a:ln>
              <a:solidFill>
                <a:srgbClr val="000000"/>
              </a:solidFill>
              <a:effectLst/>
              <a:uLnTx/>
              <a:uFillTx/>
              <a:latin typeface="Arimo"/>
              <a:ea typeface="Arimo"/>
              <a:cs typeface="Arimo"/>
              <a:sym typeface="Arimo"/>
            </a:endParaRPr>
          </a:p>
        </p:txBody>
      </p:sp>
    </p:spTree>
    <p:extLst>
      <p:ext uri="{BB962C8B-B14F-4D97-AF65-F5344CB8AC3E}">
        <p14:creationId xmlns:p14="http://schemas.microsoft.com/office/powerpoint/2010/main" val="124850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6">
            <a:extLst>
              <a:ext uri="{FF2B5EF4-FFF2-40B4-BE49-F238E27FC236}">
                <a16:creationId xmlns:a16="http://schemas.microsoft.com/office/drawing/2014/main" id="{A1C87DA9-E026-7C82-2D64-EBCE376211D8}"/>
              </a:ext>
            </a:extLst>
          </p:cNvPr>
          <p:cNvGrpSpPr/>
          <p:nvPr/>
        </p:nvGrpSpPr>
        <p:grpSpPr>
          <a:xfrm>
            <a:off x="1141509" y="9029700"/>
            <a:ext cx="14797315" cy="1037536"/>
            <a:chOff x="0" y="-38100"/>
            <a:chExt cx="3096829" cy="544764"/>
          </a:xfrm>
        </p:grpSpPr>
        <p:sp>
          <p:nvSpPr>
            <p:cNvPr id="19" name="Freeform 17">
              <a:extLst>
                <a:ext uri="{FF2B5EF4-FFF2-40B4-BE49-F238E27FC236}">
                  <a16:creationId xmlns:a16="http://schemas.microsoft.com/office/drawing/2014/main" id="{D2295AE6-3EA8-C5AB-7057-C86A6EAEBA80}"/>
                </a:ext>
              </a:extLst>
            </p:cNvPr>
            <p:cNvSpPr/>
            <p:nvPr/>
          </p:nvSpPr>
          <p:spPr>
            <a:xfrm>
              <a:off x="0" y="20489"/>
              <a:ext cx="3096829" cy="486175"/>
            </a:xfrm>
            <a:custGeom>
              <a:avLst/>
              <a:gdLst/>
              <a:ahLst/>
              <a:cxnLst/>
              <a:rect l="l" t="t" r="r" b="b"/>
              <a:pathLst>
                <a:path w="3096829" h="486175">
                  <a:moveTo>
                    <a:pt x="25515" y="0"/>
                  </a:moveTo>
                  <a:lnTo>
                    <a:pt x="3071314" y="0"/>
                  </a:lnTo>
                  <a:cubicBezTo>
                    <a:pt x="3078081" y="0"/>
                    <a:pt x="3084571" y="2688"/>
                    <a:pt x="3089356" y="7473"/>
                  </a:cubicBezTo>
                  <a:cubicBezTo>
                    <a:pt x="3094141" y="12258"/>
                    <a:pt x="3096829" y="18748"/>
                    <a:pt x="3096829" y="25515"/>
                  </a:cubicBezTo>
                  <a:lnTo>
                    <a:pt x="3096829" y="460660"/>
                  </a:lnTo>
                  <a:cubicBezTo>
                    <a:pt x="3096829" y="474752"/>
                    <a:pt x="3085406" y="486175"/>
                    <a:pt x="3071314" y="486175"/>
                  </a:cubicBezTo>
                  <a:lnTo>
                    <a:pt x="25515" y="486175"/>
                  </a:lnTo>
                  <a:cubicBezTo>
                    <a:pt x="11424" y="486175"/>
                    <a:pt x="0" y="474752"/>
                    <a:pt x="0" y="460660"/>
                  </a:cubicBezTo>
                  <a:lnTo>
                    <a:pt x="0" y="25515"/>
                  </a:lnTo>
                  <a:cubicBezTo>
                    <a:pt x="0" y="11424"/>
                    <a:pt x="11424" y="0"/>
                    <a:pt x="25515" y="0"/>
                  </a:cubicBezTo>
                  <a:close/>
                </a:path>
              </a:pathLst>
            </a:custGeom>
            <a:solidFill>
              <a:srgbClr val="000000">
                <a:alpha val="0"/>
              </a:srgbClr>
            </a:solidFill>
            <a:ln w="66675" cap="rnd">
              <a:solidFill>
                <a:srgbClr val="00539F"/>
              </a:solidFill>
              <a:prstDash val="solid"/>
              <a:round/>
            </a:ln>
          </p:spPr>
          <p:txBody>
            <a:bodyPr/>
            <a:lstStyle/>
            <a:p>
              <a:pPr algn="ctr"/>
              <a:endParaRPr lang="en-US"/>
            </a:p>
          </p:txBody>
        </p:sp>
        <p:sp>
          <p:nvSpPr>
            <p:cNvPr id="21" name="TextBox 20">
              <a:extLst>
                <a:ext uri="{FF2B5EF4-FFF2-40B4-BE49-F238E27FC236}">
                  <a16:creationId xmlns:a16="http://schemas.microsoft.com/office/drawing/2014/main" id="{8F24470E-3BA7-B5CF-C853-1A821F5356A4}"/>
                </a:ext>
              </a:extLst>
            </p:cNvPr>
            <p:cNvSpPr txBox="1"/>
            <p:nvPr/>
          </p:nvSpPr>
          <p:spPr>
            <a:xfrm>
              <a:off x="0" y="-38100"/>
              <a:ext cx="3096829" cy="524275"/>
            </a:xfrm>
            <a:prstGeom prst="rect">
              <a:avLst/>
            </a:prstGeom>
          </p:spPr>
          <p:txBody>
            <a:bodyPr lIns="44571" tIns="44571" rIns="44571" bIns="44571" rtlCol="0" anchor="ctr"/>
            <a:lstStyle/>
            <a:p>
              <a:pPr algn="ctr">
                <a:lnSpc>
                  <a:spcPts val="2659"/>
                </a:lnSpc>
              </a:pPr>
              <a:endParaRPr/>
            </a:p>
          </p:txBody>
        </p:sp>
      </p:grpSp>
      <p:sp>
        <p:nvSpPr>
          <p:cNvPr id="2" name="TextBox 2"/>
          <p:cNvSpPr txBox="1"/>
          <p:nvPr/>
        </p:nvSpPr>
        <p:spPr>
          <a:xfrm>
            <a:off x="1068291" y="1547791"/>
            <a:ext cx="14474311"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January 2025 Financials</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diagram of a company&amp;#39;s operating income&#10;&#10;AI-generated content may be incorrect.">
            <a:extLst>
              <a:ext uri="{FF2B5EF4-FFF2-40B4-BE49-F238E27FC236}">
                <a16:creationId xmlns:a16="http://schemas.microsoft.com/office/drawing/2014/main" id="{F8C65C92-1700-9DDE-29BC-E9B69B96AE0B}"/>
              </a:ext>
            </a:extLst>
          </p:cNvPr>
          <p:cNvPicPr>
            <a:picLocks noChangeAspect="1"/>
          </p:cNvPicPr>
          <p:nvPr/>
        </p:nvPicPr>
        <p:blipFill>
          <a:blip r:embed="rId4"/>
          <a:stretch>
            <a:fillRect/>
          </a:stretch>
        </p:blipFill>
        <p:spPr>
          <a:xfrm>
            <a:off x="3256236" y="2781300"/>
            <a:ext cx="10553700" cy="5905500"/>
          </a:xfrm>
          <a:prstGeom prst="rect">
            <a:avLst/>
          </a:prstGeom>
        </p:spPr>
      </p:pic>
      <p:sp>
        <p:nvSpPr>
          <p:cNvPr id="20" name="TextBox 26">
            <a:extLst>
              <a:ext uri="{FF2B5EF4-FFF2-40B4-BE49-F238E27FC236}">
                <a16:creationId xmlns:a16="http://schemas.microsoft.com/office/drawing/2014/main" id="{4F1BDA54-2843-BC8C-3ABC-14CED247268C}"/>
              </a:ext>
            </a:extLst>
          </p:cNvPr>
          <p:cNvSpPr txBox="1"/>
          <p:nvPr/>
        </p:nvSpPr>
        <p:spPr>
          <a:xfrm>
            <a:off x="1068291" y="9380587"/>
            <a:ext cx="15314709" cy="487313"/>
          </a:xfrm>
          <a:prstGeom prst="rect">
            <a:avLst/>
          </a:prstGeom>
        </p:spPr>
        <p:txBody>
          <a:bodyPr wrap="square" lIns="0" tIns="0" rIns="0" bIns="0" rtlCol="0" anchor="t">
            <a:spAutoFit/>
          </a:bodyPr>
          <a:lstStyle/>
          <a:p>
            <a:pPr algn="ctr">
              <a:lnSpc>
                <a:spcPts val="3813"/>
              </a:lnSpc>
            </a:pPr>
            <a:r>
              <a:rPr lang="en-US" sz="3450" b="1">
                <a:solidFill>
                  <a:srgbClr val="C00000"/>
                </a:solidFill>
                <a:latin typeface="Telegraf Bold"/>
                <a:ea typeface="Telegraf Bold"/>
                <a:cs typeface="Telegraf Bold"/>
                <a:sym typeface="Telegraf Bold"/>
              </a:rPr>
              <a:t>Request Motion to Approve January 2025 Financial Statements.   </a:t>
            </a:r>
          </a:p>
        </p:txBody>
      </p:sp>
    </p:spTree>
    <p:extLst>
      <p:ext uri="{BB962C8B-B14F-4D97-AF65-F5344CB8AC3E}">
        <p14:creationId xmlns:p14="http://schemas.microsoft.com/office/powerpoint/2010/main" val="2452842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6049" y="1259346"/>
            <a:ext cx="16078502"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Policy 2.10: Financial Assistance Policy </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38100"/>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16">
            <a:extLst>
              <a:ext uri="{FF2B5EF4-FFF2-40B4-BE49-F238E27FC236}">
                <a16:creationId xmlns:a16="http://schemas.microsoft.com/office/drawing/2014/main" id="{8D2DE043-F07D-B609-C0F4-32AD3634E4E2}"/>
              </a:ext>
            </a:extLst>
          </p:cNvPr>
          <p:cNvGrpSpPr/>
          <p:nvPr/>
        </p:nvGrpSpPr>
        <p:grpSpPr>
          <a:xfrm>
            <a:off x="1141509" y="8982763"/>
            <a:ext cx="14797315" cy="1113737"/>
            <a:chOff x="0" y="0"/>
            <a:chExt cx="3096829" cy="486175"/>
          </a:xfrm>
        </p:grpSpPr>
        <p:sp>
          <p:nvSpPr>
            <p:cNvPr id="5" name="Freeform 17">
              <a:extLst>
                <a:ext uri="{FF2B5EF4-FFF2-40B4-BE49-F238E27FC236}">
                  <a16:creationId xmlns:a16="http://schemas.microsoft.com/office/drawing/2014/main" id="{2CF8A193-23EB-F512-DCA5-0F24B436A7D1}"/>
                </a:ext>
              </a:extLst>
            </p:cNvPr>
            <p:cNvSpPr/>
            <p:nvPr/>
          </p:nvSpPr>
          <p:spPr>
            <a:xfrm>
              <a:off x="0" y="0"/>
              <a:ext cx="3096829" cy="486175"/>
            </a:xfrm>
            <a:custGeom>
              <a:avLst/>
              <a:gdLst/>
              <a:ahLst/>
              <a:cxnLst/>
              <a:rect l="l" t="t" r="r" b="b"/>
              <a:pathLst>
                <a:path w="3096829" h="486175">
                  <a:moveTo>
                    <a:pt x="25515" y="0"/>
                  </a:moveTo>
                  <a:lnTo>
                    <a:pt x="3071314" y="0"/>
                  </a:lnTo>
                  <a:cubicBezTo>
                    <a:pt x="3078081" y="0"/>
                    <a:pt x="3084571" y="2688"/>
                    <a:pt x="3089356" y="7473"/>
                  </a:cubicBezTo>
                  <a:cubicBezTo>
                    <a:pt x="3094141" y="12258"/>
                    <a:pt x="3096829" y="18748"/>
                    <a:pt x="3096829" y="25515"/>
                  </a:cubicBezTo>
                  <a:lnTo>
                    <a:pt x="3096829" y="460660"/>
                  </a:lnTo>
                  <a:cubicBezTo>
                    <a:pt x="3096829" y="474752"/>
                    <a:pt x="3085406" y="486175"/>
                    <a:pt x="3071314" y="486175"/>
                  </a:cubicBezTo>
                  <a:lnTo>
                    <a:pt x="25515" y="486175"/>
                  </a:lnTo>
                  <a:cubicBezTo>
                    <a:pt x="11424" y="486175"/>
                    <a:pt x="0" y="474752"/>
                    <a:pt x="0" y="460660"/>
                  </a:cubicBezTo>
                  <a:lnTo>
                    <a:pt x="0" y="25515"/>
                  </a:lnTo>
                  <a:cubicBezTo>
                    <a:pt x="0" y="11424"/>
                    <a:pt x="11424" y="0"/>
                    <a:pt x="25515" y="0"/>
                  </a:cubicBezTo>
                  <a:close/>
                </a:path>
              </a:pathLst>
            </a:custGeom>
            <a:solidFill>
              <a:srgbClr val="000000">
                <a:alpha val="0"/>
              </a:srgbClr>
            </a:solidFill>
            <a:ln w="66675" cap="rnd">
              <a:solidFill>
                <a:srgbClr val="00539F"/>
              </a:solidFill>
              <a:prstDash val="solid"/>
              <a:round/>
            </a:ln>
          </p:spPr>
          <p:txBody>
            <a:bodyPr/>
            <a:lstStyle/>
            <a:p>
              <a:pPr algn="ctr"/>
              <a:endParaRPr lang="en-US"/>
            </a:p>
          </p:txBody>
        </p:sp>
        <p:sp>
          <p:nvSpPr>
            <p:cNvPr id="19" name="TextBox 18">
              <a:extLst>
                <a:ext uri="{FF2B5EF4-FFF2-40B4-BE49-F238E27FC236}">
                  <a16:creationId xmlns:a16="http://schemas.microsoft.com/office/drawing/2014/main" id="{7044F013-BDFE-612D-7926-789C5E12349D}"/>
                </a:ext>
              </a:extLst>
            </p:cNvPr>
            <p:cNvSpPr txBox="1"/>
            <p:nvPr/>
          </p:nvSpPr>
          <p:spPr>
            <a:xfrm>
              <a:off x="0" y="-38100"/>
              <a:ext cx="3096829" cy="524275"/>
            </a:xfrm>
            <a:prstGeom prst="rect">
              <a:avLst/>
            </a:prstGeom>
          </p:spPr>
          <p:txBody>
            <a:bodyPr lIns="44571" tIns="44571" rIns="44571" bIns="44571" rtlCol="0" anchor="ctr"/>
            <a:lstStyle/>
            <a:p>
              <a:pPr algn="ctr">
                <a:lnSpc>
                  <a:spcPts val="2659"/>
                </a:lnSpc>
              </a:pPr>
              <a:endParaRPr/>
            </a:p>
          </p:txBody>
        </p:sp>
      </p:grpSp>
      <p:sp>
        <p:nvSpPr>
          <p:cNvPr id="20" name="TextBox 26">
            <a:extLst>
              <a:ext uri="{FF2B5EF4-FFF2-40B4-BE49-F238E27FC236}">
                <a16:creationId xmlns:a16="http://schemas.microsoft.com/office/drawing/2014/main" id="{F5AF0041-6F96-485B-DAF9-7EFCDD00491B}"/>
              </a:ext>
            </a:extLst>
          </p:cNvPr>
          <p:cNvSpPr txBox="1"/>
          <p:nvPr/>
        </p:nvSpPr>
        <p:spPr>
          <a:xfrm>
            <a:off x="914400" y="9105900"/>
            <a:ext cx="15314709" cy="974626"/>
          </a:xfrm>
          <a:prstGeom prst="rect">
            <a:avLst/>
          </a:prstGeom>
        </p:spPr>
        <p:txBody>
          <a:bodyPr wrap="square" lIns="0" tIns="0" rIns="0" bIns="0" rtlCol="0" anchor="t">
            <a:spAutoFit/>
          </a:bodyPr>
          <a:lstStyle/>
          <a:p>
            <a:pPr algn="ctr">
              <a:lnSpc>
                <a:spcPts val="3813"/>
              </a:lnSpc>
            </a:pPr>
            <a:r>
              <a:rPr lang="en-US" sz="3466" b="1">
                <a:solidFill>
                  <a:srgbClr val="C00000"/>
                </a:solidFill>
                <a:latin typeface="Telegraf Bold"/>
                <a:ea typeface="Telegraf Bold"/>
                <a:cs typeface="Telegraf Bold"/>
                <a:sym typeface="Telegraf Bold"/>
              </a:rPr>
              <a:t>Request Motion to Approve changes to Policy 2.10: Financial Assistance Policy.   </a:t>
            </a:r>
          </a:p>
        </p:txBody>
      </p:sp>
      <p:pic>
        <p:nvPicPr>
          <p:cNvPr id="21" name="Picture 20" descr="A screenshot of a computer screen&#10;&#10;AI-generated content may be incorrect.">
            <a:extLst>
              <a:ext uri="{FF2B5EF4-FFF2-40B4-BE49-F238E27FC236}">
                <a16:creationId xmlns:a16="http://schemas.microsoft.com/office/drawing/2014/main" id="{87EC0F6D-79E9-2E1B-57B6-9A56442C62A9}"/>
              </a:ext>
            </a:extLst>
          </p:cNvPr>
          <p:cNvPicPr>
            <a:picLocks noChangeAspect="1"/>
          </p:cNvPicPr>
          <p:nvPr/>
        </p:nvPicPr>
        <p:blipFill>
          <a:blip r:embed="rId4"/>
          <a:stretch>
            <a:fillRect/>
          </a:stretch>
        </p:blipFill>
        <p:spPr>
          <a:xfrm>
            <a:off x="1129698" y="2515750"/>
            <a:ext cx="6884605" cy="6181725"/>
          </a:xfrm>
          <a:prstGeom prst="rect">
            <a:avLst/>
          </a:prstGeom>
        </p:spPr>
      </p:pic>
      <p:sp>
        <p:nvSpPr>
          <p:cNvPr id="22" name="TextBox 21">
            <a:extLst>
              <a:ext uri="{FF2B5EF4-FFF2-40B4-BE49-F238E27FC236}">
                <a16:creationId xmlns:a16="http://schemas.microsoft.com/office/drawing/2014/main" id="{8B59E46D-C122-18EB-E414-18210936FF01}"/>
              </a:ext>
            </a:extLst>
          </p:cNvPr>
          <p:cNvSpPr txBox="1"/>
          <p:nvPr/>
        </p:nvSpPr>
        <p:spPr>
          <a:xfrm>
            <a:off x="8895693" y="2786556"/>
            <a:ext cx="7788165"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Arimo" panose="020B0604020202020204" charset="0"/>
                <a:ea typeface="Arimo" panose="020B0604020202020204" charset="0"/>
                <a:cs typeface="Arimo" panose="020B0604020202020204" charset="0"/>
              </a:rPr>
              <a:t>Recommended Changes:</a:t>
            </a:r>
          </a:p>
          <a:p>
            <a:endParaRPr lang="en-US" sz="3200">
              <a:latin typeface="Arimo" panose="020B0604020202020204" charset="0"/>
              <a:ea typeface="Arimo" panose="020B0604020202020204" charset="0"/>
              <a:cs typeface="Arimo" panose="020B0604020202020204" charset="0"/>
            </a:endParaRPr>
          </a:p>
          <a:p>
            <a:pPr marL="283210" indent="-283210">
              <a:buFont typeface="Arial"/>
              <a:buChar char="•"/>
            </a:pPr>
            <a:r>
              <a:rPr lang="en-US" sz="3200">
                <a:latin typeface="Arimo" panose="020B0604020202020204" charset="0"/>
                <a:ea typeface="Arimo" panose="020B0604020202020204" charset="0"/>
                <a:cs typeface="Arimo" panose="020B0604020202020204" charset="0"/>
              </a:rPr>
              <a:t>Self Pay Discount – 39% to 45%</a:t>
            </a:r>
          </a:p>
          <a:p>
            <a:endParaRPr lang="en-US" sz="3200">
              <a:latin typeface="Arimo" panose="020B0604020202020204" charset="0"/>
              <a:ea typeface="Arimo" panose="020B0604020202020204" charset="0"/>
              <a:cs typeface="Arimo" panose="020B0604020202020204" charset="0"/>
            </a:endParaRPr>
          </a:p>
          <a:p>
            <a:pPr marL="283210" indent="-283210">
              <a:buFont typeface="Arial"/>
              <a:buChar char="•"/>
            </a:pPr>
            <a:r>
              <a:rPr lang="en-US" sz="3200">
                <a:latin typeface="Arimo" panose="020B0604020202020204" charset="0"/>
                <a:ea typeface="Arimo" panose="020B0604020202020204" charset="0"/>
                <a:cs typeface="Arimo" panose="020B0604020202020204" charset="0"/>
              </a:rPr>
              <a:t>100% Financial Assistance – 150% of Federal Poverty Level (FPL) to 200% of FPL</a:t>
            </a:r>
          </a:p>
          <a:p>
            <a:endParaRPr lang="en-US" sz="3200">
              <a:latin typeface="Arimo" panose="020B0604020202020204" charset="0"/>
              <a:ea typeface="Arimo" panose="020B0604020202020204" charset="0"/>
              <a:cs typeface="Arimo" panose="020B0604020202020204" charset="0"/>
            </a:endParaRPr>
          </a:p>
          <a:p>
            <a:pPr marL="283210" indent="-283210">
              <a:buFont typeface="Arial"/>
              <a:buChar char="•"/>
            </a:pPr>
            <a:r>
              <a:rPr lang="en-US" sz="3200">
                <a:latin typeface="Arimo" panose="020B0604020202020204" charset="0"/>
                <a:ea typeface="Arimo" panose="020B0604020202020204" charset="0"/>
                <a:cs typeface="Arimo" panose="020B0604020202020204" charset="0"/>
              </a:rPr>
              <a:t>Additional Advanced Practice Providers Added</a:t>
            </a:r>
          </a:p>
        </p:txBody>
      </p:sp>
    </p:spTree>
    <p:extLst>
      <p:ext uri="{BB962C8B-B14F-4D97-AF65-F5344CB8AC3E}">
        <p14:creationId xmlns:p14="http://schemas.microsoft.com/office/powerpoint/2010/main" val="3254039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1" y="1409700"/>
            <a:ext cx="16914909"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Discussion of Debt Management Strategy </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38100"/>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76B95711-E65A-4BB4-F35C-A4C042CF6E18}"/>
              </a:ext>
            </a:extLst>
          </p:cNvPr>
          <p:cNvSpPr txBox="1"/>
          <p:nvPr/>
        </p:nvSpPr>
        <p:spPr>
          <a:xfrm>
            <a:off x="1066800" y="7864376"/>
            <a:ext cx="16892751" cy="22775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3210" indent="-283210">
              <a:spcBef>
                <a:spcPts val="1200"/>
              </a:spcBef>
              <a:buFont typeface="Arial"/>
              <a:buChar char="•"/>
            </a:pPr>
            <a:r>
              <a:rPr lang="en-US" sz="2800">
                <a:latin typeface="Arimo" panose="020B0604020202020204" charset="0"/>
                <a:ea typeface="Arimo" panose="020B0604020202020204" charset="0"/>
                <a:cs typeface="Arimo" panose="020B0604020202020204" charset="0"/>
              </a:rPr>
              <a:t>Strategies to Explore for Future Meetings</a:t>
            </a:r>
          </a:p>
          <a:p>
            <a:pPr marL="1197610" indent="-283210">
              <a:spcBef>
                <a:spcPts val="1200"/>
              </a:spcBef>
              <a:buFont typeface="Arial"/>
              <a:buChar char="•"/>
            </a:pPr>
            <a:r>
              <a:rPr lang="en-US" sz="2800">
                <a:latin typeface="Arimo" panose="020B0604020202020204" charset="0"/>
                <a:ea typeface="Arimo" panose="020B0604020202020204" charset="0"/>
                <a:cs typeface="Arimo" panose="020B0604020202020204" charset="0"/>
              </a:rPr>
              <a:t>2015 Bonds Paid off</a:t>
            </a:r>
          </a:p>
          <a:p>
            <a:pPr marL="1197610" indent="-283210">
              <a:spcBef>
                <a:spcPts val="1200"/>
              </a:spcBef>
              <a:buFont typeface="Arial"/>
              <a:buChar char="•"/>
            </a:pPr>
            <a:r>
              <a:rPr lang="en-US" sz="2800">
                <a:latin typeface="Arimo" panose="020B0604020202020204" charset="0"/>
                <a:ea typeface="Arimo" panose="020B0604020202020204" charset="0"/>
                <a:cs typeface="Arimo" panose="020B0604020202020204" charset="0"/>
              </a:rPr>
              <a:t>Prepayment of 20% ($3M) on 2023 Bonds</a:t>
            </a:r>
          </a:p>
          <a:p>
            <a:pPr marL="1197610" indent="-283210">
              <a:spcBef>
                <a:spcPts val="1200"/>
              </a:spcBef>
              <a:buFont typeface="Arial"/>
              <a:buChar char="•"/>
            </a:pPr>
            <a:r>
              <a:rPr lang="en-US" sz="2800">
                <a:latin typeface="Arimo" panose="020B0604020202020204" charset="0"/>
                <a:ea typeface="Arimo" panose="020B0604020202020204" charset="0"/>
                <a:cs typeface="Arimo" panose="020B0604020202020204" charset="0"/>
              </a:rPr>
              <a:t>Prepayment of 10% ($130,000) on 2018 Bonds</a:t>
            </a:r>
          </a:p>
        </p:txBody>
      </p:sp>
      <p:pic>
        <p:nvPicPr>
          <p:cNvPr id="5" name="Picture 4" descr="A black and white grid&#10;&#10;AI-generated content may be incorrect.">
            <a:extLst>
              <a:ext uri="{FF2B5EF4-FFF2-40B4-BE49-F238E27FC236}">
                <a16:creationId xmlns:a16="http://schemas.microsoft.com/office/drawing/2014/main" id="{2EDF249E-9276-8919-32EA-AF4FED343B80}"/>
              </a:ext>
            </a:extLst>
          </p:cNvPr>
          <p:cNvPicPr>
            <a:picLocks noChangeAspect="1"/>
          </p:cNvPicPr>
          <p:nvPr/>
        </p:nvPicPr>
        <p:blipFill>
          <a:blip r:embed="rId4"/>
          <a:stretch>
            <a:fillRect/>
          </a:stretch>
        </p:blipFill>
        <p:spPr>
          <a:xfrm>
            <a:off x="1219200" y="2493579"/>
            <a:ext cx="16192500" cy="5181600"/>
          </a:xfrm>
          <a:prstGeom prst="rect">
            <a:avLst/>
          </a:prstGeom>
        </p:spPr>
      </p:pic>
    </p:spTree>
    <p:extLst>
      <p:ext uri="{BB962C8B-B14F-4D97-AF65-F5344CB8AC3E}">
        <p14:creationId xmlns:p14="http://schemas.microsoft.com/office/powerpoint/2010/main" val="157602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611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3E10F8-8782-A199-5334-07B5755DEFA2}"/>
              </a:ext>
            </a:extLst>
          </p:cNvPr>
          <p:cNvSpPr>
            <a:spLocks noGrp="1"/>
          </p:cNvSpPr>
          <p:nvPr>
            <p:ph sz="quarter" idx="10"/>
          </p:nvPr>
        </p:nvSpPr>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marL="0" indent="0" algn="l">
              <a:lnSpc>
                <a:spcPct val="100000"/>
              </a:lnSpc>
              <a:buNone/>
            </a:pPr>
            <a:r>
              <a:rPr lang="en-US" sz="2700">
                <a:latin typeface="Cambria" panose="02040503050406030204" pitchFamily="18" charset="0"/>
                <a:ea typeface="Roboto" panose="02000000000000000000" pitchFamily="2" charset="0"/>
                <a:cs typeface="Cambria"/>
              </a:rPr>
              <a:t>Combines three key components, </a:t>
            </a:r>
            <a:r>
              <a:rPr lang="en-US" sz="2700" b="1">
                <a:solidFill>
                  <a:srgbClr val="FFB500"/>
                </a:solidFill>
                <a:latin typeface="Cambria" panose="02040503050406030204" pitchFamily="18" charset="0"/>
                <a:ea typeface="Roboto" panose="02000000000000000000" pitchFamily="2" charset="0"/>
                <a:cs typeface="Cambria"/>
              </a:rPr>
              <a:t>3D CT-based planning, </a:t>
            </a:r>
            <a:r>
              <a:rPr lang="en-US" sz="2700" b="1" err="1">
                <a:solidFill>
                  <a:srgbClr val="FFB500"/>
                </a:solidFill>
                <a:latin typeface="Cambria" panose="02040503050406030204" pitchFamily="18" charset="0"/>
                <a:ea typeface="Roboto" panose="02000000000000000000" pitchFamily="2" charset="0"/>
                <a:cs typeface="Cambria"/>
              </a:rPr>
              <a:t>AccuStop</a:t>
            </a:r>
            <a:r>
              <a:rPr lang="en-US" sz="2700" b="1" baseline="13888">
                <a:solidFill>
                  <a:srgbClr val="FFB500"/>
                </a:solidFill>
                <a:latin typeface="Cambria" panose="02040503050406030204" pitchFamily="18" charset="0"/>
                <a:ea typeface="Roboto" panose="02000000000000000000" pitchFamily="2" charset="0"/>
                <a:cs typeface="MS PGothic"/>
              </a:rPr>
              <a:t>™ </a:t>
            </a:r>
            <a:r>
              <a:rPr lang="en-US" sz="2700" b="1">
                <a:solidFill>
                  <a:srgbClr val="FFB500"/>
                </a:solidFill>
                <a:latin typeface="Cambria" panose="02040503050406030204" pitchFamily="18" charset="0"/>
                <a:ea typeface="Roboto" panose="02000000000000000000" pitchFamily="2" charset="0"/>
                <a:cs typeface="Cambria"/>
              </a:rPr>
              <a:t>haptic technology </a:t>
            </a:r>
            <a:r>
              <a:rPr lang="en-US" sz="2700">
                <a:latin typeface="Cambria" panose="02040503050406030204" pitchFamily="18" charset="0"/>
                <a:ea typeface="Roboto" panose="02000000000000000000" pitchFamily="2" charset="0"/>
                <a:cs typeface="Cambria"/>
              </a:rPr>
              <a:t>and </a:t>
            </a:r>
            <a:r>
              <a:rPr lang="en-US" sz="2700" b="1">
                <a:solidFill>
                  <a:srgbClr val="FFB500"/>
                </a:solidFill>
                <a:latin typeface="Cambria" panose="02040503050406030204" pitchFamily="18" charset="0"/>
                <a:ea typeface="Roboto" panose="02000000000000000000" pitchFamily="2" charset="0"/>
                <a:cs typeface="Cambria"/>
              </a:rPr>
              <a:t>Insightful Data Analytics</a:t>
            </a:r>
            <a:r>
              <a:rPr lang="en-US" sz="2700" b="1" baseline="25462">
                <a:latin typeface="Cambria" panose="02040503050406030204" pitchFamily="18" charset="0"/>
                <a:ea typeface="Roboto" panose="02000000000000000000" pitchFamily="2" charset="0"/>
                <a:cs typeface="Cambria"/>
              </a:rPr>
              <a:t>**</a:t>
            </a:r>
            <a:r>
              <a:rPr lang="en-US" sz="2700">
                <a:latin typeface="Cambria" panose="02040503050406030204" pitchFamily="18" charset="0"/>
                <a:ea typeface="Roboto" panose="02000000000000000000" pitchFamily="2" charset="0"/>
                <a:cs typeface="Cambria"/>
              </a:rPr>
              <a:t>, into one platform which which has demonstrated enhanced outcomes for total hip, total knee and partial knee patients compared to manual surgery.</a:t>
            </a:r>
            <a:r>
              <a:rPr lang="en-US" sz="2700" baseline="25462">
                <a:latin typeface="Cambria" panose="02040503050406030204" pitchFamily="18" charset="0"/>
                <a:ea typeface="Roboto" panose="02000000000000000000" pitchFamily="2" charset="0"/>
                <a:cs typeface="Cambria"/>
              </a:rPr>
              <a:t>1-3</a:t>
            </a:r>
          </a:p>
        </p:txBody>
      </p:sp>
      <p:sp>
        <p:nvSpPr>
          <p:cNvPr id="4" name="Title 3">
            <a:extLst>
              <a:ext uri="{FF2B5EF4-FFF2-40B4-BE49-F238E27FC236}">
                <a16:creationId xmlns:a16="http://schemas.microsoft.com/office/drawing/2014/main" id="{DB39356E-322B-A7C3-154D-1EA797D07820}"/>
              </a:ext>
            </a:extLst>
          </p:cNvPr>
          <p:cNvSpPr>
            <a:spLocks noGrp="1"/>
          </p:cNvSpPr>
          <p:nvPr>
            <p:ph type="title"/>
          </p:nvPr>
        </p:nvSpPr>
        <p:spPr/>
        <p:txBody>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r>
              <a:rPr lang="en-US" b="0">
                <a:solidFill>
                  <a:schemeClr val="bg1"/>
                </a:solidFill>
              </a:rPr>
              <a:t>Mako SmartRobotics™</a:t>
            </a:r>
            <a:r>
              <a:rPr lang="en-US" b="0"/>
              <a:t> </a:t>
            </a:r>
          </a:p>
        </p:txBody>
      </p:sp>
      <p:grpSp>
        <p:nvGrpSpPr>
          <p:cNvPr id="5" name="Group 4">
            <a:extLst>
              <a:ext uri="{FF2B5EF4-FFF2-40B4-BE49-F238E27FC236}">
                <a16:creationId xmlns:a16="http://schemas.microsoft.com/office/drawing/2014/main" id="{9A7C3F85-0CD5-72A6-6C23-A3E247A4B6E4}"/>
              </a:ext>
            </a:extLst>
          </p:cNvPr>
          <p:cNvGrpSpPr/>
          <p:nvPr/>
        </p:nvGrpSpPr>
        <p:grpSpPr>
          <a:xfrm>
            <a:off x="1947516" y="4440240"/>
            <a:ext cx="14392968" cy="4268022"/>
            <a:chOff x="626729" y="2927418"/>
            <a:chExt cx="9637284" cy="2857794"/>
          </a:xfrm>
        </p:grpSpPr>
        <p:grpSp>
          <p:nvGrpSpPr>
            <p:cNvPr id="6" name="Group 5">
              <a:extLst>
                <a:ext uri="{FF2B5EF4-FFF2-40B4-BE49-F238E27FC236}">
                  <a16:creationId xmlns:a16="http://schemas.microsoft.com/office/drawing/2014/main" id="{76DAC702-3095-0306-68EA-23CB18F4762D}"/>
                </a:ext>
              </a:extLst>
            </p:cNvPr>
            <p:cNvGrpSpPr/>
            <p:nvPr/>
          </p:nvGrpSpPr>
          <p:grpSpPr>
            <a:xfrm>
              <a:off x="4226582" y="4528530"/>
              <a:ext cx="6037431" cy="1256682"/>
              <a:chOff x="4179447" y="4321136"/>
              <a:chExt cx="6037431" cy="1256682"/>
            </a:xfrm>
          </p:grpSpPr>
          <p:pic>
            <p:nvPicPr>
              <p:cNvPr id="14" name="object 17">
                <a:extLst>
                  <a:ext uri="{FF2B5EF4-FFF2-40B4-BE49-F238E27FC236}">
                    <a16:creationId xmlns:a16="http://schemas.microsoft.com/office/drawing/2014/main" id="{56B83BBF-B07E-1299-40E3-5C963DF08355}"/>
                  </a:ext>
                </a:extLst>
              </p:cNvPr>
              <p:cNvPicPr/>
              <p:nvPr/>
            </p:nvPicPr>
            <p:blipFill>
              <a:blip r:embed="rId3" cstate="print"/>
              <a:stretch>
                <a:fillRect/>
              </a:stretch>
            </p:blipFill>
            <p:spPr>
              <a:xfrm>
                <a:off x="4179447" y="4321136"/>
                <a:ext cx="1985401" cy="1250752"/>
              </a:xfrm>
              <a:prstGeom prst="rect">
                <a:avLst/>
              </a:prstGeom>
            </p:spPr>
          </p:pic>
          <p:pic>
            <p:nvPicPr>
              <p:cNvPr id="15" name="object 18">
                <a:extLst>
                  <a:ext uri="{FF2B5EF4-FFF2-40B4-BE49-F238E27FC236}">
                    <a16:creationId xmlns:a16="http://schemas.microsoft.com/office/drawing/2014/main" id="{CD884226-EF6B-2E45-88D2-40C9BE1B274A}"/>
                  </a:ext>
                </a:extLst>
              </p:cNvPr>
              <p:cNvPicPr/>
              <p:nvPr/>
            </p:nvPicPr>
            <p:blipFill>
              <a:blip r:embed="rId4" cstate="print"/>
              <a:stretch>
                <a:fillRect/>
              </a:stretch>
            </p:blipFill>
            <p:spPr>
              <a:xfrm>
                <a:off x="8039857" y="4332663"/>
                <a:ext cx="2177021" cy="1245155"/>
              </a:xfrm>
              <a:prstGeom prst="rect">
                <a:avLst/>
              </a:prstGeom>
            </p:spPr>
          </p:pic>
          <p:pic>
            <p:nvPicPr>
              <p:cNvPr id="16" name="Picture 18" descr="Graphical user interface&#10;&#10;Description automatically generated">
                <a:extLst>
                  <a:ext uri="{FF2B5EF4-FFF2-40B4-BE49-F238E27FC236}">
                    <a16:creationId xmlns:a16="http://schemas.microsoft.com/office/drawing/2014/main" id="{E406EB55-A224-6089-BF79-EAED629A5CC6}"/>
                  </a:ext>
                </a:extLst>
              </p:cNvPr>
              <p:cNvPicPr>
                <a:picLocks noChangeAspect="1"/>
              </p:cNvPicPr>
              <p:nvPr/>
            </p:nvPicPr>
            <p:blipFill rotWithShape="1">
              <a:blip r:embed="rId5"/>
              <a:srcRect r="24379"/>
              <a:stretch/>
            </p:blipFill>
            <p:spPr>
              <a:xfrm>
                <a:off x="6233892" y="4326732"/>
                <a:ext cx="1736921" cy="1245155"/>
              </a:xfrm>
              <a:prstGeom prst="rect">
                <a:avLst/>
              </a:prstGeom>
            </p:spPr>
          </p:pic>
        </p:grpSp>
        <p:grpSp>
          <p:nvGrpSpPr>
            <p:cNvPr id="7" name="Group 6">
              <a:extLst>
                <a:ext uri="{FF2B5EF4-FFF2-40B4-BE49-F238E27FC236}">
                  <a16:creationId xmlns:a16="http://schemas.microsoft.com/office/drawing/2014/main" id="{40144B9B-32C3-C62E-12EE-A98500191CD5}"/>
                </a:ext>
              </a:extLst>
            </p:cNvPr>
            <p:cNvGrpSpPr/>
            <p:nvPr/>
          </p:nvGrpSpPr>
          <p:grpSpPr>
            <a:xfrm>
              <a:off x="4250782" y="2927418"/>
              <a:ext cx="6013231" cy="1210558"/>
              <a:chOff x="4179447" y="2823721"/>
              <a:chExt cx="6013231" cy="1210558"/>
            </a:xfrm>
          </p:grpSpPr>
          <p:pic>
            <p:nvPicPr>
              <p:cNvPr id="11" name="object 9">
                <a:extLst>
                  <a:ext uri="{FF2B5EF4-FFF2-40B4-BE49-F238E27FC236}">
                    <a16:creationId xmlns:a16="http://schemas.microsoft.com/office/drawing/2014/main" id="{66A01DFA-68F0-A072-08ED-C96A6D287B22}"/>
                  </a:ext>
                </a:extLst>
              </p:cNvPr>
              <p:cNvPicPr/>
              <p:nvPr/>
            </p:nvPicPr>
            <p:blipFill>
              <a:blip r:embed="rId6" cstate="print"/>
              <a:stretch>
                <a:fillRect/>
              </a:stretch>
            </p:blipFill>
            <p:spPr>
              <a:xfrm>
                <a:off x="4179447" y="2823721"/>
                <a:ext cx="1985401" cy="1209349"/>
              </a:xfrm>
              <a:prstGeom prst="rect">
                <a:avLst/>
              </a:prstGeom>
            </p:spPr>
          </p:pic>
          <p:pic>
            <p:nvPicPr>
              <p:cNvPr id="12" name="object 19">
                <a:extLst>
                  <a:ext uri="{FF2B5EF4-FFF2-40B4-BE49-F238E27FC236}">
                    <a16:creationId xmlns:a16="http://schemas.microsoft.com/office/drawing/2014/main" id="{DDEEC3FA-0BB1-8EB0-7BCF-36B04AF4B493}"/>
                  </a:ext>
                </a:extLst>
              </p:cNvPr>
              <p:cNvPicPr/>
              <p:nvPr/>
            </p:nvPicPr>
            <p:blipFill>
              <a:blip r:embed="rId7" cstate="print"/>
              <a:stretch>
                <a:fillRect/>
              </a:stretch>
            </p:blipFill>
            <p:spPr>
              <a:xfrm>
                <a:off x="8039857" y="2823721"/>
                <a:ext cx="2152821" cy="1210557"/>
              </a:xfrm>
              <a:prstGeom prst="rect">
                <a:avLst/>
              </a:prstGeom>
            </p:spPr>
          </p:pic>
          <p:pic>
            <p:nvPicPr>
              <p:cNvPr id="13" name="Picture 16" descr="Graphical user interface, application, Teams&#10;&#10;Description automatically generated">
                <a:extLst>
                  <a:ext uri="{FF2B5EF4-FFF2-40B4-BE49-F238E27FC236}">
                    <a16:creationId xmlns:a16="http://schemas.microsoft.com/office/drawing/2014/main" id="{EA075D7C-63A9-55A1-0906-6BC7314FE1BC}"/>
                  </a:ext>
                </a:extLst>
              </p:cNvPr>
              <p:cNvPicPr>
                <a:picLocks noChangeAspect="1"/>
              </p:cNvPicPr>
              <p:nvPr/>
            </p:nvPicPr>
            <p:blipFill rotWithShape="1">
              <a:blip r:embed="rId8"/>
              <a:srcRect t="-762" r="19271" b="762"/>
              <a:stretch/>
            </p:blipFill>
            <p:spPr>
              <a:xfrm>
                <a:off x="6233892" y="2824931"/>
                <a:ext cx="1736921" cy="1209348"/>
              </a:xfrm>
              <a:prstGeom prst="rect">
                <a:avLst/>
              </a:prstGeom>
            </p:spPr>
          </p:pic>
        </p:grpSp>
        <p:sp>
          <p:nvSpPr>
            <p:cNvPr id="8" name="object 88">
              <a:extLst>
                <a:ext uri="{FF2B5EF4-FFF2-40B4-BE49-F238E27FC236}">
                  <a16:creationId xmlns:a16="http://schemas.microsoft.com/office/drawing/2014/main" id="{687AD0CB-35F3-4FC1-41E8-274184A1E976}"/>
                </a:ext>
              </a:extLst>
            </p:cNvPr>
            <p:cNvSpPr>
              <a:spLocks/>
            </p:cNvSpPr>
            <p:nvPr/>
          </p:nvSpPr>
          <p:spPr>
            <a:xfrm rot="5400000" flipH="1">
              <a:off x="5417514" y="-499063"/>
              <a:ext cx="55713" cy="9637283"/>
            </a:xfrm>
            <a:custGeom>
              <a:avLst/>
              <a:gdLst/>
              <a:ahLst/>
              <a:cxnLst/>
              <a:rect l="l" t="t" r="r" b="b"/>
              <a:pathLst>
                <a:path h="4587875">
                  <a:moveTo>
                    <a:pt x="0" y="0"/>
                  </a:moveTo>
                  <a:lnTo>
                    <a:pt x="0" y="4587420"/>
                  </a:lnTo>
                </a:path>
              </a:pathLst>
            </a:custGeom>
            <a:ln w="25400">
              <a:solidFill>
                <a:srgbClr val="B2B4AE">
                  <a:alpha val="40000"/>
                </a:srgbClr>
              </a:solidFill>
            </a:ln>
          </p:spPr>
          <p:txBody>
            <a:bodyPr wrap="square" lIns="0" tIns="0" rIns="0" bIns="0" rtlCol="0"/>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9" name="Text Placeholder 5">
              <a:extLst>
                <a:ext uri="{FF2B5EF4-FFF2-40B4-BE49-F238E27FC236}">
                  <a16:creationId xmlns:a16="http://schemas.microsoft.com/office/drawing/2014/main" id="{3BFC73EB-62C0-A9DD-6649-B9DBB1BD252C}"/>
                </a:ext>
              </a:extLst>
            </p:cNvPr>
            <p:cNvSpPr txBox="1">
              <a:spLocks/>
            </p:cNvSpPr>
            <p:nvPr/>
          </p:nvSpPr>
          <p:spPr>
            <a:xfrm>
              <a:off x="1034734" y="3207709"/>
              <a:ext cx="2682077" cy="749194"/>
            </a:xfrm>
            <a:prstGeom prst="rect">
              <a:avLst/>
            </a:prstGeom>
          </p:spPr>
          <p:txBody>
            <a:bodyPr vert="horz" lIns="0" tIns="0" rIns="0" bIns="0" rtlCol="0" anchor="ctr" anchorCtr="0">
              <a:norm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000000"/>
                  </a:solidFill>
                  <a:effectLst/>
                  <a:uLnTx/>
                  <a:uFillTx/>
                  <a:latin typeface="Arial Black"/>
                  <a:ea typeface="MS PGothic"/>
                  <a:cs typeface="+mn-cs"/>
                </a:rPr>
                <a:t>Know more.</a:t>
              </a:r>
              <a:endParaRPr kumimoji="0" lang="en-US" sz="4200" b="0" i="0" u="none" strike="noStrike" kern="1200" cap="none" spc="0" normalizeH="0" baseline="30000" noProof="0">
                <a:ln>
                  <a:noFill/>
                </a:ln>
                <a:solidFill>
                  <a:srgbClr val="000000"/>
                </a:solidFill>
                <a:effectLst/>
                <a:uLnTx/>
                <a:uFillTx/>
                <a:latin typeface="Arial Black"/>
                <a:ea typeface="MS PGothic"/>
                <a:cs typeface="+mn-cs"/>
              </a:endParaRPr>
            </a:p>
          </p:txBody>
        </p:sp>
        <p:sp>
          <p:nvSpPr>
            <p:cNvPr id="10" name="Text Placeholder 5">
              <a:extLst>
                <a:ext uri="{FF2B5EF4-FFF2-40B4-BE49-F238E27FC236}">
                  <a16:creationId xmlns:a16="http://schemas.microsoft.com/office/drawing/2014/main" id="{0F0593B7-2248-17B4-7E77-2B7B722B86E2}"/>
                </a:ext>
              </a:extLst>
            </p:cNvPr>
            <p:cNvSpPr txBox="1">
              <a:spLocks/>
            </p:cNvSpPr>
            <p:nvPr/>
          </p:nvSpPr>
          <p:spPr>
            <a:xfrm>
              <a:off x="1034734" y="4781984"/>
              <a:ext cx="2682077" cy="749194"/>
            </a:xfrm>
            <a:prstGeom prst="rect">
              <a:avLst/>
            </a:prstGeom>
          </p:spPr>
          <p:txBody>
            <a:bodyPr vert="horz" lIns="0" tIns="0" rIns="0" bIns="0" rtlCol="0" anchor="ctr" anchorCtr="0">
              <a:norm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FFB500"/>
                  </a:solidFill>
                  <a:effectLst/>
                  <a:uLnTx/>
                  <a:uFillTx/>
                  <a:latin typeface="Arial Black"/>
                  <a:ea typeface="MS PGothic"/>
                  <a:cs typeface="+mn-cs"/>
                </a:rPr>
                <a:t>Cut less</a:t>
              </a:r>
              <a:r>
                <a:rPr kumimoji="0" lang="en-US" sz="4200" b="0" i="0" u="none" strike="noStrike" kern="1200" cap="none" spc="-30" normalizeH="0" baseline="0" noProof="0">
                  <a:ln>
                    <a:noFill/>
                  </a:ln>
                  <a:solidFill>
                    <a:srgbClr val="FFB500"/>
                  </a:solidFill>
                  <a:effectLst/>
                  <a:uLnTx/>
                  <a:uFillTx/>
                  <a:latin typeface="Arial Black"/>
                  <a:ea typeface="MS PGothic"/>
                  <a:cs typeface="Arial Black"/>
                </a:rPr>
                <a:t>.</a:t>
              </a:r>
              <a:r>
                <a:rPr kumimoji="0" lang="en-US" sz="4200" b="1" i="0" u="none" strike="noStrike" kern="1200" cap="none" spc="-45" normalizeH="0" baseline="50925" noProof="0">
                  <a:ln>
                    <a:noFill/>
                  </a:ln>
                  <a:solidFill>
                    <a:srgbClr val="FFB500"/>
                  </a:solidFill>
                  <a:effectLst/>
                  <a:uLnTx/>
                  <a:uFillTx/>
                  <a:latin typeface="Cambria" panose="02040503050406030204" pitchFamily="18" charset="0"/>
                  <a:ea typeface="MS PGothic"/>
                  <a:cs typeface="Arial Black" panose="020B0604020202020204" pitchFamily="34" charset="0"/>
                </a:rPr>
                <a:t>†4-</a:t>
              </a:r>
              <a:r>
                <a:rPr kumimoji="0" lang="en-US" sz="4200" b="1" i="0" u="none" strike="noStrike" kern="1200" cap="none" spc="-113" normalizeH="0" baseline="50925" noProof="0">
                  <a:ln>
                    <a:noFill/>
                  </a:ln>
                  <a:solidFill>
                    <a:srgbClr val="FFB500"/>
                  </a:solidFill>
                  <a:effectLst/>
                  <a:uLnTx/>
                  <a:uFillTx/>
                  <a:latin typeface="Cambria" panose="02040503050406030204" pitchFamily="18" charset="0"/>
                  <a:ea typeface="MS PGothic"/>
                  <a:cs typeface="Arial Black" panose="020B0604020202020204" pitchFamily="34" charset="0"/>
                </a:rPr>
                <a:t>8</a:t>
              </a:r>
              <a:endParaRPr kumimoji="0" lang="en-US" sz="4200" b="0" i="0" u="none" strike="noStrike" kern="1200" cap="none" spc="0" normalizeH="0" baseline="30000" noProof="0">
                <a:ln>
                  <a:noFill/>
                </a:ln>
                <a:solidFill>
                  <a:srgbClr val="FFB500"/>
                </a:solidFill>
                <a:effectLst/>
                <a:uLnTx/>
                <a:uFillTx/>
                <a:latin typeface="Arial Black"/>
                <a:ea typeface="MS PGothic"/>
                <a:cs typeface="+mn-cs"/>
              </a:endParaRPr>
            </a:p>
          </p:txBody>
        </p:sp>
      </p:grpSp>
      <p:sp>
        <p:nvSpPr>
          <p:cNvPr id="17" name="object 22">
            <a:extLst>
              <a:ext uri="{FF2B5EF4-FFF2-40B4-BE49-F238E27FC236}">
                <a16:creationId xmlns:a16="http://schemas.microsoft.com/office/drawing/2014/main" id="{56F8999E-A4F6-07E5-D60A-0810504A95BD}"/>
              </a:ext>
            </a:extLst>
          </p:cNvPr>
          <p:cNvSpPr txBox="1"/>
          <p:nvPr/>
        </p:nvSpPr>
        <p:spPr>
          <a:xfrm>
            <a:off x="940097" y="9017931"/>
            <a:ext cx="16407809" cy="642483"/>
          </a:xfrm>
          <a:prstGeom prst="rect">
            <a:avLst/>
          </a:prstGeom>
        </p:spPr>
        <p:txBody>
          <a:bodyPr vert="horz" wrap="square" lIns="0" tIns="19050" rIns="0" bIns="0" rtlCol="0">
            <a:spAutoFit/>
          </a:bodyPr>
          <a:lst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a:lstStyle>
          <a:p>
            <a:pPr marL="57150" marR="0" lvl="0" indent="0" algn="l" defTabSz="1371600" rtl="0" eaLnBrk="1" fontAlgn="auto" latinLnBrk="0" hangingPunct="1">
              <a:lnSpc>
                <a:spcPct val="100000"/>
              </a:lnSpc>
              <a:spcBef>
                <a:spcPts val="150"/>
              </a:spcBef>
              <a:spcAft>
                <a:spcPts val="0"/>
              </a:spcAft>
              <a:buClrTx/>
              <a:buSzTx/>
              <a:buFontTx/>
              <a:buNone/>
              <a:tabLst/>
              <a:defRPr/>
            </a:pPr>
            <a:r>
              <a:rPr kumimoji="0" sz="1350" b="0" i="0" u="none" strike="noStrike" kern="1200" cap="none" spc="0" normalizeH="0" baseline="27777" noProof="0">
                <a:ln>
                  <a:noFill/>
                </a:ln>
                <a:solidFill>
                  <a:srgbClr val="000000"/>
                </a:solidFill>
                <a:effectLst/>
                <a:uLnTx/>
                <a:uFillTx/>
                <a:latin typeface="Cambria"/>
                <a:ea typeface="+mn-ea"/>
                <a:cs typeface="Cambria"/>
              </a:rPr>
              <a:t>**</a:t>
            </a:r>
            <a:r>
              <a:rPr kumimoji="0" sz="1350" b="0" i="0" u="none" strike="noStrike" kern="1200" cap="none" spc="0" normalizeH="0" baseline="0" noProof="0">
                <a:ln>
                  <a:noFill/>
                </a:ln>
                <a:solidFill>
                  <a:srgbClr val="000000"/>
                </a:solidFill>
                <a:effectLst/>
                <a:uLnTx/>
                <a:uFillTx/>
                <a:latin typeface="Cambria"/>
                <a:ea typeface="+mn-ea"/>
                <a:cs typeface="Cambria"/>
              </a:rPr>
              <a:t>Access</a:t>
            </a:r>
            <a:r>
              <a:rPr kumimoji="0" sz="1350" b="0" i="0" u="none" strike="noStrike" kern="1200" cap="none" spc="-23"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to</a:t>
            </a:r>
            <a:r>
              <a:rPr kumimoji="0" sz="1350" b="0" i="0" u="none" strike="noStrike" kern="1200" cap="none" spc="-23"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data</a:t>
            </a:r>
            <a:r>
              <a:rPr kumimoji="0" sz="1350" b="0" i="0" u="none" strike="noStrike" kern="1200" cap="none" spc="-53" normalizeH="0" baseline="0" noProof="0">
                <a:ln>
                  <a:noFill/>
                </a:ln>
                <a:solidFill>
                  <a:srgbClr val="000000"/>
                </a:solidFill>
                <a:effectLst/>
                <a:uLnTx/>
                <a:uFillTx/>
                <a:latin typeface="Cambria"/>
                <a:ea typeface="+mn-ea"/>
                <a:cs typeface="Cambria"/>
              </a:rPr>
              <a:t> </a:t>
            </a:r>
            <a:r>
              <a:rPr kumimoji="0" sz="1350" b="0" i="0" u="none" strike="noStrike" kern="1200" cap="none" spc="-15" normalizeH="0" baseline="0" noProof="0">
                <a:ln>
                  <a:noFill/>
                </a:ln>
                <a:solidFill>
                  <a:srgbClr val="000000"/>
                </a:solidFill>
                <a:effectLst/>
                <a:uLnTx/>
                <a:uFillTx/>
                <a:latin typeface="Cambria"/>
                <a:ea typeface="+mn-ea"/>
                <a:cs typeface="Cambria"/>
              </a:rPr>
              <a:t>analytics</a:t>
            </a:r>
            <a:r>
              <a:rPr kumimoji="0" sz="1350" b="0" i="0" u="none" strike="noStrike" kern="1200" cap="none" spc="-68" normalizeH="0" baseline="0" noProof="0">
                <a:ln>
                  <a:noFill/>
                </a:ln>
                <a:solidFill>
                  <a:srgbClr val="000000"/>
                </a:solidFill>
                <a:effectLst/>
                <a:uLnTx/>
                <a:uFillTx/>
                <a:latin typeface="Cambria"/>
                <a:ea typeface="+mn-ea"/>
                <a:cs typeface="Cambria"/>
              </a:rPr>
              <a:t> </a:t>
            </a:r>
            <a:r>
              <a:rPr kumimoji="0" sz="1350" b="0" i="0" u="none" strike="noStrike" kern="1200" cap="none" spc="-15" normalizeH="0" baseline="0" noProof="0">
                <a:ln>
                  <a:noFill/>
                </a:ln>
                <a:solidFill>
                  <a:srgbClr val="000000"/>
                </a:solidFill>
                <a:effectLst/>
                <a:uLnTx/>
                <a:uFillTx/>
                <a:latin typeface="Cambria"/>
                <a:ea typeface="+mn-ea"/>
                <a:cs typeface="Cambria"/>
              </a:rPr>
              <a:t>offering</a:t>
            </a:r>
            <a:r>
              <a:rPr kumimoji="0" sz="1350" b="0" i="0" u="none" strike="noStrike" kern="1200" cap="none" spc="-23" normalizeH="0" baseline="0" noProof="0">
                <a:ln>
                  <a:noFill/>
                </a:ln>
                <a:solidFill>
                  <a:srgbClr val="000000"/>
                </a:solidFill>
                <a:effectLst/>
                <a:uLnTx/>
                <a:uFillTx/>
                <a:latin typeface="Cambria"/>
                <a:ea typeface="+mn-ea"/>
                <a:cs typeface="Cambria"/>
              </a:rPr>
              <a:t> </a:t>
            </a:r>
            <a:r>
              <a:rPr kumimoji="0" sz="1350" b="0" i="0" u="none" strike="noStrike" kern="1200" cap="none" spc="-15" normalizeH="0" baseline="0" noProof="0">
                <a:ln>
                  <a:noFill/>
                </a:ln>
                <a:solidFill>
                  <a:srgbClr val="000000"/>
                </a:solidFill>
                <a:effectLst/>
                <a:uLnTx/>
                <a:uFillTx/>
                <a:latin typeface="Cambria"/>
                <a:ea typeface="+mn-ea"/>
                <a:cs typeface="Cambria"/>
              </a:rPr>
              <a:t>requires</a:t>
            </a:r>
            <a:r>
              <a:rPr kumimoji="0" sz="1350" b="0" i="0" u="none" strike="noStrike" kern="1200" cap="none" spc="0" normalizeH="0" baseline="0" noProof="0">
                <a:ln>
                  <a:noFill/>
                </a:ln>
                <a:solidFill>
                  <a:srgbClr val="000000"/>
                </a:solidFill>
                <a:effectLst/>
                <a:uLnTx/>
                <a:uFillTx/>
                <a:latin typeface="Cambria"/>
                <a:ea typeface="+mn-ea"/>
                <a:cs typeface="Cambria"/>
              </a:rPr>
              <a:t> </a:t>
            </a:r>
            <a:r>
              <a:rPr kumimoji="0" sz="1350" b="0" i="0" u="none" strike="noStrike" kern="1200" cap="none" spc="-30" normalizeH="0" baseline="0" noProof="0">
                <a:ln>
                  <a:noFill/>
                </a:ln>
                <a:solidFill>
                  <a:srgbClr val="000000"/>
                </a:solidFill>
                <a:effectLst/>
                <a:uLnTx/>
                <a:uFillTx/>
                <a:latin typeface="Cambria"/>
                <a:ea typeface="+mn-ea"/>
                <a:cs typeface="Cambria"/>
              </a:rPr>
              <a:t>execution</a:t>
            </a:r>
            <a:r>
              <a:rPr kumimoji="0" sz="1350" b="0" i="0" u="none" strike="noStrike" kern="1200" cap="none" spc="-75"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of</a:t>
            </a:r>
            <a:r>
              <a:rPr kumimoji="0" sz="1350" b="0" i="0" u="none" strike="noStrike" kern="1200" cap="none" spc="-15"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a</a:t>
            </a:r>
            <a:r>
              <a:rPr kumimoji="0" sz="1350" b="0" i="0" u="none" strike="noStrike" kern="1200" cap="none" spc="-15" normalizeH="0" baseline="0" noProof="0">
                <a:ln>
                  <a:noFill/>
                </a:ln>
                <a:solidFill>
                  <a:srgbClr val="000000"/>
                </a:solidFill>
                <a:effectLst/>
                <a:uLnTx/>
                <a:uFillTx/>
                <a:latin typeface="Cambria"/>
                <a:ea typeface="+mn-ea"/>
                <a:cs typeface="Cambria"/>
              </a:rPr>
              <a:t> separate</a:t>
            </a:r>
            <a:r>
              <a:rPr kumimoji="0" sz="1350" b="0" i="0" u="none" strike="noStrike" kern="1200" cap="none" spc="-23" normalizeH="0" baseline="0" noProof="0">
                <a:ln>
                  <a:noFill/>
                </a:ln>
                <a:solidFill>
                  <a:srgbClr val="000000"/>
                </a:solidFill>
                <a:effectLst/>
                <a:uLnTx/>
                <a:uFillTx/>
                <a:latin typeface="Cambria"/>
                <a:ea typeface="+mn-ea"/>
                <a:cs typeface="Cambria"/>
              </a:rPr>
              <a:t> </a:t>
            </a:r>
            <a:r>
              <a:rPr kumimoji="0" sz="1350" b="0" i="0" u="none" strike="noStrike" kern="1200" cap="none" spc="-15" normalizeH="0" baseline="0" noProof="0">
                <a:ln>
                  <a:noFill/>
                </a:ln>
                <a:solidFill>
                  <a:srgbClr val="000000"/>
                </a:solidFill>
                <a:effectLst/>
                <a:uLnTx/>
                <a:uFillTx/>
                <a:latin typeface="Cambria"/>
                <a:ea typeface="+mn-ea"/>
                <a:cs typeface="Cambria"/>
              </a:rPr>
              <a:t>agreement.</a:t>
            </a:r>
            <a:endParaRPr kumimoji="0" sz="1350" b="0" i="0" u="none" strike="noStrike" kern="1200" cap="none" spc="0" normalizeH="0" baseline="0" noProof="0">
              <a:ln>
                <a:noFill/>
              </a:ln>
              <a:solidFill>
                <a:srgbClr val="000000"/>
              </a:solidFill>
              <a:effectLst/>
              <a:uLnTx/>
              <a:uFillTx/>
              <a:latin typeface="Cambria"/>
              <a:ea typeface="+mn-ea"/>
              <a:cs typeface="Cambria"/>
            </a:endParaRPr>
          </a:p>
          <a:p>
            <a:pPr marL="57150" marR="0" lvl="0" indent="0" algn="l" defTabSz="1371600" rtl="0" eaLnBrk="1" fontAlgn="auto" latinLnBrk="0" hangingPunct="1">
              <a:lnSpc>
                <a:spcPct val="100000"/>
              </a:lnSpc>
              <a:spcBef>
                <a:spcPts val="0"/>
              </a:spcBef>
              <a:spcAft>
                <a:spcPts val="0"/>
              </a:spcAft>
              <a:buClrTx/>
              <a:buSzTx/>
              <a:buFontTx/>
              <a:buNone/>
              <a:tabLst/>
              <a:defRPr/>
            </a:pPr>
            <a:r>
              <a:rPr kumimoji="0" sz="1350" b="0" i="0" u="none" strike="noStrike" kern="1200" cap="none" spc="0" normalizeH="0" baseline="27777" noProof="0">
                <a:ln>
                  <a:noFill/>
                </a:ln>
                <a:solidFill>
                  <a:srgbClr val="000000"/>
                </a:solidFill>
                <a:effectLst/>
                <a:uLnTx/>
                <a:uFillTx/>
                <a:latin typeface="Cambria"/>
                <a:ea typeface="+mn-ea"/>
                <a:cs typeface="Cambria"/>
              </a:rPr>
              <a:t>†</a:t>
            </a:r>
            <a:r>
              <a:rPr kumimoji="0" sz="1350" b="0" i="0" u="none" strike="noStrike" kern="1200" cap="none" spc="134" normalizeH="0" baseline="27777"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For Mako Total</a:t>
            </a:r>
            <a:r>
              <a:rPr kumimoji="0" sz="1350" b="0" i="0" u="none" strike="noStrike" kern="1200" cap="none" spc="-15"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Knee</a:t>
            </a:r>
            <a:r>
              <a:rPr kumimoji="0" sz="1350" b="0" i="0" u="none" strike="noStrike" kern="1200" cap="none" spc="-30"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application,</a:t>
            </a:r>
            <a:r>
              <a:rPr kumimoji="0" sz="1350" b="0" i="0" u="none" strike="noStrike" kern="1200" cap="none" spc="-30"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“cut</a:t>
            </a:r>
            <a:r>
              <a:rPr kumimoji="0" sz="1350" b="0" i="0" u="none" strike="noStrike" kern="1200" cap="none" spc="-8"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less”</a:t>
            </a:r>
            <a:r>
              <a:rPr kumimoji="0" sz="1350" b="0" i="0" u="none" strike="noStrike" kern="1200" cap="none" spc="15"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refers</a:t>
            </a:r>
            <a:r>
              <a:rPr kumimoji="0" sz="1350" b="0" i="0" u="none" strike="noStrike" kern="1200" cap="none" spc="-30"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to less</a:t>
            </a:r>
            <a:r>
              <a:rPr kumimoji="0" sz="1350" b="0" i="0" u="none" strike="noStrike" kern="1200" cap="none" spc="-8"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soft</a:t>
            </a:r>
            <a:r>
              <a:rPr kumimoji="0" sz="1350" b="0" i="0" u="none" strike="noStrike" kern="1200" cap="none" spc="-8"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tissue damage</a:t>
            </a:r>
            <a:r>
              <a:rPr kumimoji="0" sz="1350" b="0" i="0" u="none" strike="noStrike" kern="1200" cap="none" spc="-15"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and</a:t>
            </a:r>
            <a:r>
              <a:rPr kumimoji="0" sz="1350" b="0" i="0" u="none" strike="noStrike" kern="1200" cap="none" spc="-30"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greater</a:t>
            </a:r>
            <a:r>
              <a:rPr kumimoji="0" sz="1350" b="0" i="0" u="none" strike="noStrike" kern="1200" cap="none" spc="-23"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bone</a:t>
            </a:r>
            <a:r>
              <a:rPr kumimoji="0" sz="1350" b="0" i="0" u="none" strike="noStrike" kern="1200" cap="none" spc="-30" normalizeH="0" baseline="0" noProof="0">
                <a:ln>
                  <a:noFill/>
                </a:ln>
                <a:solidFill>
                  <a:srgbClr val="000000"/>
                </a:solidFill>
                <a:effectLst/>
                <a:uLnTx/>
                <a:uFillTx/>
                <a:latin typeface="Cambria"/>
                <a:ea typeface="+mn-ea"/>
                <a:cs typeface="Cambria"/>
              </a:rPr>
              <a:t> </a:t>
            </a:r>
            <a:r>
              <a:rPr kumimoji="0" sz="1350" b="0" i="0" u="none" strike="noStrike" kern="1200" cap="none" spc="-15" normalizeH="0" baseline="0" noProof="0">
                <a:ln>
                  <a:noFill/>
                </a:ln>
                <a:solidFill>
                  <a:srgbClr val="000000"/>
                </a:solidFill>
                <a:effectLst/>
                <a:uLnTx/>
                <a:uFillTx/>
                <a:latin typeface="Cambria"/>
                <a:ea typeface="+mn-ea"/>
                <a:cs typeface="Cambria"/>
              </a:rPr>
              <a:t>preservation</a:t>
            </a:r>
            <a:r>
              <a:rPr kumimoji="0" sz="1350" b="0" i="0" u="none" strike="noStrike" kern="1200" cap="none" spc="-53"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compared</a:t>
            </a:r>
            <a:r>
              <a:rPr kumimoji="0" sz="1350" b="0" i="0" u="none" strike="noStrike" kern="1200" cap="none" spc="-23"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to</a:t>
            </a:r>
            <a:r>
              <a:rPr kumimoji="0" sz="1350" b="0" i="0" u="none" strike="noStrike" kern="1200" cap="none" spc="-15"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manual surgery.</a:t>
            </a:r>
            <a:r>
              <a:rPr kumimoji="0" lang="en-US" sz="1350" b="0" i="0" u="none" strike="noStrike" kern="1200" cap="none" spc="0" normalizeH="0" baseline="27777" noProof="0">
                <a:ln>
                  <a:noFill/>
                </a:ln>
                <a:solidFill>
                  <a:srgbClr val="000000"/>
                </a:solidFill>
                <a:effectLst/>
                <a:uLnTx/>
                <a:uFillTx/>
                <a:latin typeface="Cambria"/>
                <a:ea typeface="+mn-ea"/>
                <a:cs typeface="Cambria"/>
              </a:rPr>
              <a:t>4-8</a:t>
            </a:r>
            <a:r>
              <a:rPr kumimoji="0" sz="1350" b="0" i="0" u="none" strike="noStrike" kern="1200" cap="none" spc="66" normalizeH="0" baseline="27777"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For the Mako Total</a:t>
            </a:r>
            <a:r>
              <a:rPr kumimoji="0" sz="1350" b="0" i="0" u="none" strike="noStrike" kern="1200" cap="none" spc="-8"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Hip</a:t>
            </a:r>
            <a:r>
              <a:rPr kumimoji="0" sz="1350" b="0" i="0" u="none" strike="noStrike" kern="1200" cap="none" spc="-23"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and</a:t>
            </a:r>
            <a:r>
              <a:rPr kumimoji="0" sz="1350" b="0" i="0" u="none" strike="noStrike" kern="1200" cap="none" spc="-15"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Partial</a:t>
            </a:r>
            <a:r>
              <a:rPr kumimoji="0" sz="1350" b="0" i="0" u="none" strike="noStrike" kern="1200" cap="none" spc="-30"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Knee</a:t>
            </a:r>
            <a:r>
              <a:rPr kumimoji="0" sz="1350" b="0" i="0" u="none" strike="noStrike" kern="1200" cap="none" spc="-30"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applications,</a:t>
            </a:r>
            <a:r>
              <a:rPr kumimoji="0" sz="1350" b="0" i="0" u="none" strike="noStrike" kern="1200" cap="none" spc="-30"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“cut</a:t>
            </a:r>
            <a:r>
              <a:rPr kumimoji="0" sz="1350" b="0" i="0" u="none" strike="noStrike" kern="1200" cap="none" spc="8" normalizeH="0" baseline="0" noProof="0">
                <a:ln>
                  <a:noFill/>
                </a:ln>
                <a:solidFill>
                  <a:srgbClr val="000000"/>
                </a:solidFill>
                <a:effectLst/>
                <a:uLnTx/>
                <a:uFillTx/>
                <a:latin typeface="Cambria"/>
                <a:ea typeface="+mn-ea"/>
                <a:cs typeface="Cambria"/>
              </a:rPr>
              <a:t> </a:t>
            </a:r>
            <a:r>
              <a:rPr kumimoji="0" sz="1350" b="0" i="0" u="none" strike="noStrike" kern="1200" cap="none" spc="-15" normalizeH="0" baseline="0" noProof="0">
                <a:ln>
                  <a:noFill/>
                </a:ln>
                <a:solidFill>
                  <a:srgbClr val="000000"/>
                </a:solidFill>
                <a:effectLst/>
                <a:uLnTx/>
                <a:uFillTx/>
                <a:latin typeface="Cambria"/>
                <a:ea typeface="+mn-ea"/>
                <a:cs typeface="Cambria"/>
              </a:rPr>
              <a:t>less”</a:t>
            </a:r>
            <a:r>
              <a:rPr kumimoji="0" lang="en-US" sz="1350" b="0" i="0" u="none" strike="noStrike" kern="1200" cap="none" spc="-15"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refers</a:t>
            </a:r>
            <a:r>
              <a:rPr kumimoji="0" sz="1350" b="0" i="0" u="none" strike="noStrike" kern="1200" cap="none" spc="-45"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to greater</a:t>
            </a:r>
            <a:r>
              <a:rPr kumimoji="0" sz="1350" b="0" i="0" u="none" strike="noStrike" kern="1200" cap="none" spc="-23"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bone</a:t>
            </a:r>
            <a:r>
              <a:rPr kumimoji="0" sz="1350" b="0" i="0" u="none" strike="noStrike" kern="1200" cap="none" spc="-30"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preservation</a:t>
            </a:r>
            <a:r>
              <a:rPr kumimoji="0" sz="1350" b="0" i="0" u="none" strike="noStrike" kern="1200" cap="none" spc="-60"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as</a:t>
            </a:r>
            <a:r>
              <a:rPr kumimoji="0" sz="1350" b="0" i="0" u="none" strike="noStrike" kern="1200" cap="none" spc="-23"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compared</a:t>
            </a:r>
            <a:r>
              <a:rPr kumimoji="0" sz="1350" b="0" i="0" u="none" strike="noStrike" kern="1200" cap="none" spc="-15"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to</a:t>
            </a:r>
            <a:r>
              <a:rPr kumimoji="0" sz="1350" b="0" i="0" u="none" strike="noStrike" kern="1200" cap="none" spc="-15" normalizeH="0" baseline="0" noProof="0">
                <a:ln>
                  <a:noFill/>
                </a:ln>
                <a:solidFill>
                  <a:srgbClr val="000000"/>
                </a:solidFill>
                <a:effectLst/>
                <a:uLnTx/>
                <a:uFillTx/>
                <a:latin typeface="Cambria"/>
                <a:ea typeface="+mn-ea"/>
                <a:cs typeface="Cambria"/>
              </a:rPr>
              <a:t> </a:t>
            </a:r>
            <a:r>
              <a:rPr kumimoji="0" sz="1350" b="0" i="0" u="none" strike="noStrike" kern="1200" cap="none" spc="0" normalizeH="0" baseline="0" noProof="0">
                <a:ln>
                  <a:noFill/>
                </a:ln>
                <a:solidFill>
                  <a:srgbClr val="000000"/>
                </a:solidFill>
                <a:effectLst/>
                <a:uLnTx/>
                <a:uFillTx/>
                <a:latin typeface="Cambria"/>
                <a:ea typeface="+mn-ea"/>
                <a:cs typeface="Cambria"/>
              </a:rPr>
              <a:t>manual</a:t>
            </a:r>
            <a:r>
              <a:rPr kumimoji="0" sz="1350" b="0" i="0" u="none" strike="noStrike" kern="1200" cap="none" spc="-8" normalizeH="0" baseline="0" noProof="0">
                <a:ln>
                  <a:noFill/>
                </a:ln>
                <a:solidFill>
                  <a:srgbClr val="000000"/>
                </a:solidFill>
                <a:effectLst/>
                <a:uLnTx/>
                <a:uFillTx/>
                <a:latin typeface="Cambria"/>
                <a:ea typeface="+mn-ea"/>
                <a:cs typeface="Cambria"/>
              </a:rPr>
              <a:t> </a:t>
            </a:r>
            <a:r>
              <a:rPr kumimoji="0" sz="1350" b="0" i="0" u="none" strike="noStrike" kern="1200" cap="none" spc="-15" normalizeH="0" baseline="0" noProof="0">
                <a:ln>
                  <a:noFill/>
                </a:ln>
                <a:solidFill>
                  <a:srgbClr val="000000"/>
                </a:solidFill>
                <a:effectLst/>
                <a:uLnTx/>
                <a:uFillTx/>
                <a:latin typeface="Cambria"/>
                <a:ea typeface="+mn-ea"/>
                <a:cs typeface="Cambria"/>
              </a:rPr>
              <a:t>surgery.</a:t>
            </a:r>
            <a:r>
              <a:rPr kumimoji="0" sz="1463" b="0" i="0" u="none" strike="noStrike" kern="1200" cap="none" spc="-23" normalizeH="0" baseline="25641" noProof="0">
                <a:ln>
                  <a:noFill/>
                </a:ln>
                <a:solidFill>
                  <a:srgbClr val="000000"/>
                </a:solidFill>
                <a:effectLst/>
                <a:uLnTx/>
                <a:uFillTx/>
                <a:latin typeface="Cambria"/>
                <a:ea typeface="+mn-ea"/>
                <a:cs typeface="Cambria"/>
              </a:rPr>
              <a:t>4</a:t>
            </a:r>
            <a:r>
              <a:rPr kumimoji="0" lang="en-US" sz="1463" b="0" i="0" u="none" strike="noStrike" kern="1200" cap="none" spc="-23" normalizeH="0" baseline="25641" noProof="0">
                <a:ln>
                  <a:noFill/>
                </a:ln>
                <a:solidFill>
                  <a:srgbClr val="000000"/>
                </a:solidFill>
                <a:effectLst/>
                <a:uLnTx/>
                <a:uFillTx/>
                <a:latin typeface="Cambria"/>
                <a:ea typeface="+mn-ea"/>
                <a:cs typeface="Cambria"/>
              </a:rPr>
              <a:t>-</a:t>
            </a:r>
            <a:r>
              <a:rPr kumimoji="0" sz="1463" b="0" i="0" u="none" strike="noStrike" kern="1200" cap="none" spc="-23" normalizeH="0" baseline="25641" noProof="0">
                <a:ln>
                  <a:noFill/>
                </a:ln>
                <a:solidFill>
                  <a:srgbClr val="000000"/>
                </a:solidFill>
                <a:effectLst/>
                <a:uLnTx/>
                <a:uFillTx/>
                <a:latin typeface="Cambria"/>
                <a:ea typeface="+mn-ea"/>
                <a:cs typeface="Cambria"/>
              </a:rPr>
              <a:t>8</a:t>
            </a:r>
            <a:endParaRPr kumimoji="0" sz="1463" b="0" i="0" u="none" strike="noStrike" kern="1200" cap="none" spc="0" normalizeH="0" baseline="25641" noProof="0">
              <a:ln>
                <a:noFill/>
              </a:ln>
              <a:solidFill>
                <a:srgbClr val="000000"/>
              </a:solidFill>
              <a:effectLst/>
              <a:uLnTx/>
              <a:uFillTx/>
              <a:latin typeface="Cambria"/>
              <a:ea typeface="+mn-ea"/>
              <a:cs typeface="Cambria"/>
            </a:endParaRPr>
          </a:p>
        </p:txBody>
      </p:sp>
    </p:spTree>
    <p:extLst>
      <p:ext uri="{BB962C8B-B14F-4D97-AF65-F5344CB8AC3E}">
        <p14:creationId xmlns:p14="http://schemas.microsoft.com/office/powerpoint/2010/main" val="2192145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1" y="1547791"/>
            <a:ext cx="14474311"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Governance Committee</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4">
            <a:extLst>
              <a:ext uri="{FF2B5EF4-FFF2-40B4-BE49-F238E27FC236}">
                <a16:creationId xmlns:a16="http://schemas.microsoft.com/office/drawing/2014/main" id="{6C62BE9B-ABD3-90C7-F5CE-CF0CC6774415}"/>
              </a:ext>
            </a:extLst>
          </p:cNvPr>
          <p:cNvSpPr txBox="1"/>
          <p:nvPr/>
        </p:nvSpPr>
        <p:spPr>
          <a:xfrm>
            <a:off x="1068292" y="2823253"/>
            <a:ext cx="13485907" cy="1092607"/>
          </a:xfrm>
          <a:prstGeom prst="rect">
            <a:avLst/>
          </a:prstGeom>
        </p:spPr>
        <p:txBody>
          <a:bodyPr wrap="square" lIns="0" tIns="0" rIns="0" bIns="0" rtlCol="0" anchor="t">
            <a:spAutoFit/>
          </a:bodyPr>
          <a:lstStyle/>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a:ln>
                  <a:noFill/>
                </a:ln>
                <a:solidFill>
                  <a:srgbClr val="000000"/>
                </a:solidFill>
                <a:effectLst/>
                <a:uLnTx/>
                <a:uFillTx/>
                <a:latin typeface="Arimo"/>
                <a:ea typeface="Arimo"/>
                <a:cs typeface="Arimo"/>
                <a:sym typeface="Arimo"/>
              </a:rPr>
              <a:t>Upcoming Meeting: Thursday, April 17, 2025 at 7:15 a.</a:t>
            </a:r>
            <a:r>
              <a:rPr lang="en-US" sz="2800">
                <a:solidFill>
                  <a:srgbClr val="000000"/>
                </a:solidFill>
                <a:latin typeface="Arimo"/>
                <a:ea typeface="Arimo"/>
                <a:cs typeface="Arimo"/>
                <a:sym typeface="Arimo"/>
              </a:rPr>
              <a:t>m.</a:t>
            </a:r>
            <a:endParaRPr kumimoji="0" lang="en-US" sz="2800" b="0" i="0" u="none" strike="noStrike" kern="1200" cap="none" spc="0" normalizeH="0" baseline="0" noProof="0">
              <a:ln>
                <a:noFill/>
              </a:ln>
              <a:solidFill>
                <a:srgbClr val="000000"/>
              </a:solidFill>
              <a:effectLst/>
              <a:uLnTx/>
              <a:uFillTx/>
              <a:latin typeface="Arimo"/>
              <a:ea typeface="Arimo"/>
              <a:cs typeface="Arimo"/>
              <a:sym typeface="Arimo"/>
            </a:endParaRPr>
          </a:p>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endParaRPr kumimoji="0" lang="en-US" sz="2800" b="0" i="0" u="none" strike="noStrike" kern="1200" cap="none" spc="0" normalizeH="0" baseline="0" noProof="0">
              <a:ln>
                <a:noFill/>
              </a:ln>
              <a:solidFill>
                <a:srgbClr val="000000"/>
              </a:solidFill>
              <a:effectLst/>
              <a:uLnTx/>
              <a:uFillTx/>
              <a:latin typeface="Arimo"/>
              <a:ea typeface="Arimo"/>
              <a:cs typeface="Arimo"/>
              <a:sym typeface="Arimo"/>
            </a:endParaRPr>
          </a:p>
        </p:txBody>
      </p:sp>
    </p:spTree>
    <p:extLst>
      <p:ext uri="{BB962C8B-B14F-4D97-AF65-F5344CB8AC3E}">
        <p14:creationId xmlns:p14="http://schemas.microsoft.com/office/powerpoint/2010/main" val="2140894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1" y="1547791"/>
            <a:ext cx="14474311"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Quality Committee</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4">
            <a:extLst>
              <a:ext uri="{FF2B5EF4-FFF2-40B4-BE49-F238E27FC236}">
                <a16:creationId xmlns:a16="http://schemas.microsoft.com/office/drawing/2014/main" id="{082F0536-64CD-CD48-216A-1CA225698EE5}"/>
              </a:ext>
            </a:extLst>
          </p:cNvPr>
          <p:cNvSpPr txBox="1"/>
          <p:nvPr/>
        </p:nvSpPr>
        <p:spPr>
          <a:xfrm>
            <a:off x="1068292" y="2823253"/>
            <a:ext cx="13485907" cy="4401205"/>
          </a:xfrm>
          <a:prstGeom prst="rect">
            <a:avLst/>
          </a:prstGeom>
        </p:spPr>
        <p:txBody>
          <a:bodyPr wrap="square" lIns="0" tIns="0" rIns="0" bIns="0" rtlCol="0" anchor="t">
            <a:spAutoFit/>
          </a:bodyPr>
          <a:lstStyle/>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r>
              <a:rPr lang="en-US" sz="2800">
                <a:solidFill>
                  <a:srgbClr val="000000"/>
                </a:solidFill>
                <a:latin typeface="Arimo"/>
                <a:ea typeface="Arimo"/>
                <a:cs typeface="Arimo"/>
                <a:sym typeface="Arimo"/>
              </a:rPr>
              <a:t>QM Council Updates</a:t>
            </a:r>
          </a:p>
          <a:p>
            <a:pPr marL="914400" lvl="1" indent="-457200">
              <a:spcBef>
                <a:spcPts val="1800"/>
              </a:spcBef>
              <a:buFont typeface="Wingdings" panose="05000000000000000000" pitchFamily="2" charset="2"/>
              <a:buChar char="ü"/>
            </a:pPr>
            <a:r>
              <a:rPr kumimoji="0" lang="en-US" sz="2800" b="0" i="0" u="none" strike="noStrike" kern="1200" cap="none" spc="0" normalizeH="0" baseline="0" noProof="0">
                <a:ln>
                  <a:noFill/>
                </a:ln>
                <a:solidFill>
                  <a:srgbClr val="000000"/>
                </a:solidFill>
                <a:effectLst/>
                <a:uLnTx/>
                <a:uFillTx/>
                <a:latin typeface="Arimo"/>
                <a:ea typeface="Arimo"/>
                <a:cs typeface="Arimo"/>
                <a:sym typeface="Arimo"/>
              </a:rPr>
              <a:t>Review QM Council Meeting Minutes</a:t>
            </a:r>
          </a:p>
          <a:p>
            <a:pPr marL="1371600" lvl="2" indent="-457200">
              <a:spcBef>
                <a:spcPts val="1800"/>
              </a:spcBef>
              <a:buFont typeface="Wingdings" panose="05000000000000000000" pitchFamily="2" charset="2"/>
              <a:buChar char="ü"/>
            </a:pPr>
            <a:r>
              <a:rPr lang="en-US" sz="2800">
                <a:solidFill>
                  <a:srgbClr val="000000"/>
                </a:solidFill>
                <a:latin typeface="Arimo"/>
                <a:ea typeface="Arimo"/>
                <a:cs typeface="Arimo"/>
                <a:sym typeface="Arimo"/>
              </a:rPr>
              <a:t>February 25, 2025</a:t>
            </a:r>
            <a:endParaRPr kumimoji="0" lang="en-US" sz="2800" b="0" i="0" u="none" strike="noStrike" kern="1200" cap="none" spc="0" normalizeH="0" baseline="0" noProof="0">
              <a:ln>
                <a:noFill/>
              </a:ln>
              <a:solidFill>
                <a:srgbClr val="000000"/>
              </a:solidFill>
              <a:effectLst/>
              <a:uLnTx/>
              <a:uFillTx/>
              <a:latin typeface="Arimo"/>
              <a:ea typeface="Arimo"/>
              <a:cs typeface="Arimo"/>
              <a:sym typeface="Arimo"/>
            </a:endParaRPr>
          </a:p>
          <a:p>
            <a:pPr marL="914400" lvl="1" indent="-457200">
              <a:spcBef>
                <a:spcPts val="1800"/>
              </a:spcBef>
              <a:buFont typeface="Wingdings" panose="05000000000000000000" pitchFamily="2" charset="2"/>
              <a:buChar char="ü"/>
            </a:pPr>
            <a:r>
              <a:rPr lang="en-US" sz="2800">
                <a:solidFill>
                  <a:srgbClr val="000000"/>
                </a:solidFill>
                <a:latin typeface="Arimo"/>
                <a:ea typeface="Arimo"/>
                <a:cs typeface="Arimo"/>
                <a:sym typeface="Arimo"/>
              </a:rPr>
              <a:t>Review QM Council Dashboards</a:t>
            </a:r>
          </a:p>
          <a:p>
            <a:pPr marL="1371600" lvl="2" indent="-457200">
              <a:spcBef>
                <a:spcPts val="1800"/>
              </a:spcBef>
              <a:buFont typeface="Wingdings" panose="05000000000000000000" pitchFamily="2" charset="2"/>
              <a:buChar char="ü"/>
            </a:pPr>
            <a:r>
              <a:rPr lang="en-US" sz="2800">
                <a:solidFill>
                  <a:srgbClr val="000000"/>
                </a:solidFill>
                <a:latin typeface="Arimo"/>
                <a:ea typeface="Arimo"/>
                <a:cs typeface="Arimo"/>
                <a:sym typeface="Arimo"/>
              </a:rPr>
              <a:t>Cohort A – February 25, 2025</a:t>
            </a:r>
            <a:endParaRPr kumimoji="0" lang="en-US" sz="2800" b="0" i="0" u="none" strike="noStrike" kern="1200" cap="none" spc="0" normalizeH="0" baseline="0" noProof="0">
              <a:ln>
                <a:noFill/>
              </a:ln>
              <a:solidFill>
                <a:srgbClr val="000000"/>
              </a:solidFill>
              <a:effectLst/>
              <a:uLnTx/>
              <a:uFillTx/>
              <a:latin typeface="Arimo"/>
              <a:ea typeface="Arimo"/>
              <a:cs typeface="Arimo"/>
              <a:sym typeface="Arimo"/>
            </a:endParaRPr>
          </a:p>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a:ln>
                  <a:noFill/>
                </a:ln>
                <a:solidFill>
                  <a:srgbClr val="000000"/>
                </a:solidFill>
                <a:effectLst/>
                <a:uLnTx/>
                <a:uFillTx/>
                <a:latin typeface="Arimo"/>
                <a:ea typeface="Arimo"/>
                <a:cs typeface="Arimo"/>
                <a:sym typeface="Arimo"/>
              </a:rPr>
              <a:t>Upcoming Meeting: Tuesday, </a:t>
            </a:r>
            <a:r>
              <a:rPr lang="en-US" sz="2800">
                <a:solidFill>
                  <a:srgbClr val="000000"/>
                </a:solidFill>
                <a:latin typeface="Arimo"/>
                <a:ea typeface="Arimo"/>
                <a:cs typeface="Arimo"/>
                <a:sym typeface="Arimo"/>
              </a:rPr>
              <a:t>April 22</a:t>
            </a:r>
            <a:r>
              <a:rPr kumimoji="0" lang="en-US" sz="2800" b="0" i="0" u="none" strike="noStrike" kern="1200" cap="none" spc="0" normalizeH="0" baseline="0" noProof="0">
                <a:ln>
                  <a:noFill/>
                </a:ln>
                <a:solidFill>
                  <a:srgbClr val="000000"/>
                </a:solidFill>
                <a:effectLst/>
                <a:uLnTx/>
                <a:uFillTx/>
                <a:latin typeface="Arimo"/>
                <a:ea typeface="Arimo"/>
                <a:cs typeface="Arimo"/>
                <a:sym typeface="Arimo"/>
              </a:rPr>
              <a:t>, 2025 at 9:00 a.m.</a:t>
            </a:r>
          </a:p>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endParaRPr kumimoji="0" lang="en-US" sz="2800" b="0" i="0" u="none" strike="noStrike" kern="1200" cap="none" spc="0" normalizeH="0" baseline="0" noProof="0">
              <a:ln>
                <a:noFill/>
              </a:ln>
              <a:solidFill>
                <a:srgbClr val="000000"/>
              </a:solidFill>
              <a:effectLst/>
              <a:uLnTx/>
              <a:uFillTx/>
              <a:latin typeface="Arimo"/>
              <a:ea typeface="Arimo"/>
              <a:cs typeface="Arimo"/>
              <a:sym typeface="Arimo"/>
            </a:endParaRPr>
          </a:p>
        </p:txBody>
      </p:sp>
    </p:spTree>
    <p:extLst>
      <p:ext uri="{BB962C8B-B14F-4D97-AF65-F5344CB8AC3E}">
        <p14:creationId xmlns:p14="http://schemas.microsoft.com/office/powerpoint/2010/main" val="612062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680" y="897114"/>
            <a:ext cx="4510811" cy="45108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199869" y="897114"/>
            <a:ext cx="4510811" cy="451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6687259" y="2956282"/>
            <a:ext cx="4913483" cy="3030164"/>
            <a:chOff x="0" y="0"/>
            <a:chExt cx="6551310" cy="4040219"/>
          </a:xfrm>
        </p:grpSpPr>
        <p:pic>
          <p:nvPicPr>
            <p:cNvPr id="11" name="Picture 11"/>
            <p:cNvPicPr>
              <a:picLocks noChangeAspect="1"/>
            </p:cNvPicPr>
            <p:nvPr/>
          </p:nvPicPr>
          <p:blipFill>
            <a:blip r:embed="rId2"/>
            <a:srcRect l="15856" t="16456" r="5597" b="10974"/>
            <a:stretch>
              <a:fillRect/>
            </a:stretch>
          </p:blipFill>
          <p:spPr>
            <a:xfrm>
              <a:off x="0" y="0"/>
              <a:ext cx="6551310" cy="4040219"/>
            </a:xfrm>
            <a:prstGeom prst="rect">
              <a:avLst/>
            </a:prstGeom>
            <a:ln>
              <a:noFill/>
            </a:ln>
            <a:effectLst>
              <a:outerShdw blurRad="292100" dist="139700" dir="2700000" algn="tl" rotWithShape="0">
                <a:srgbClr val="333333">
                  <a:alpha val="65000"/>
                </a:srgbClr>
              </a:outerShdw>
            </a:effectLst>
          </p:spPr>
        </p:pic>
      </p:grpSp>
      <p:grpSp>
        <p:nvGrpSpPr>
          <p:cNvPr id="12" name="Group 12"/>
          <p:cNvGrpSpPr/>
          <p:nvPr/>
        </p:nvGrpSpPr>
        <p:grpSpPr>
          <a:xfrm>
            <a:off x="11991266" y="2956282"/>
            <a:ext cx="4913483" cy="3030164"/>
            <a:chOff x="0" y="0"/>
            <a:chExt cx="6551310" cy="4040219"/>
          </a:xfrm>
        </p:grpSpPr>
        <p:pic>
          <p:nvPicPr>
            <p:cNvPr id="13" name="Picture 13"/>
            <p:cNvPicPr>
              <a:picLocks noChangeAspect="1"/>
            </p:cNvPicPr>
            <p:nvPr/>
          </p:nvPicPr>
          <p:blipFill>
            <a:blip r:embed="rId3"/>
            <a:srcRect t="3804" b="3804"/>
            <a:stretch>
              <a:fillRect/>
            </a:stretch>
          </p:blipFill>
          <p:spPr>
            <a:xfrm>
              <a:off x="0" y="0"/>
              <a:ext cx="6551310" cy="4040219"/>
            </a:xfrm>
            <a:prstGeom prst="rect">
              <a:avLst/>
            </a:prstGeom>
          </p:spPr>
        </p:pic>
      </p:grpSp>
      <p:sp>
        <p:nvSpPr>
          <p:cNvPr id="14" name="Freeform 14"/>
          <p:cNvSpPr/>
          <p:nvPr/>
        </p:nvSpPr>
        <p:spPr>
          <a:xfrm>
            <a:off x="-1889127" y="-2686233"/>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5142928" y="-259214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3820658" y="1303037"/>
            <a:ext cx="10646684" cy="936154"/>
          </a:xfrm>
          <a:prstGeom prst="rect">
            <a:avLst/>
          </a:prstGeom>
        </p:spPr>
        <p:txBody>
          <a:bodyPr lIns="0" tIns="0" rIns="0" bIns="0" rtlCol="0" anchor="t">
            <a:spAutoFit/>
          </a:bodyPr>
          <a:lstStyle/>
          <a:p>
            <a:pPr marL="0" marR="0" lvl="0" indent="0" algn="ctr" defTabSz="914400" rtl="0" eaLnBrk="1" fontAlgn="auto" latinLnBrk="0" hangingPunct="1">
              <a:lnSpc>
                <a:spcPts val="7278"/>
              </a:lnSpc>
              <a:spcBef>
                <a:spcPts val="0"/>
              </a:spcBef>
              <a:spcAft>
                <a:spcPts val="0"/>
              </a:spcAft>
              <a:buClrTx/>
              <a:buSzTx/>
              <a:buFontTx/>
              <a:buNone/>
              <a:tabLst/>
              <a:defRPr/>
            </a:pPr>
            <a:r>
              <a:rPr kumimoji="0" lang="en-US" sz="6620"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Trustee Education</a:t>
            </a:r>
          </a:p>
        </p:txBody>
      </p:sp>
      <p:grpSp>
        <p:nvGrpSpPr>
          <p:cNvPr id="18" name="Group 18"/>
          <p:cNvGrpSpPr/>
          <p:nvPr/>
        </p:nvGrpSpPr>
        <p:grpSpPr>
          <a:xfrm>
            <a:off x="17128688" y="-74108"/>
            <a:ext cx="2563790" cy="25637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404478" y="-74108"/>
            <a:ext cx="2563790" cy="25637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7995296" y="5629847"/>
            <a:ext cx="579848" cy="5798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89924" y="5629847"/>
            <a:ext cx="579848" cy="5798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7995296" y="5029200"/>
            <a:ext cx="579848" cy="5798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89924" y="5029200"/>
            <a:ext cx="579848" cy="57984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5400000">
            <a:off x="9266139" y="2812116"/>
            <a:ext cx="930708" cy="14583138"/>
            <a:chOff x="0" y="0"/>
            <a:chExt cx="245125" cy="3840826"/>
          </a:xfrm>
        </p:grpSpPr>
        <p:sp>
          <p:nvSpPr>
            <p:cNvPr id="37" name="Freeform 37"/>
            <p:cNvSpPr/>
            <p:nvPr/>
          </p:nvSpPr>
          <p:spPr>
            <a:xfrm>
              <a:off x="0" y="0"/>
              <a:ext cx="245125" cy="3840826"/>
            </a:xfrm>
            <a:custGeom>
              <a:avLst/>
              <a:gdLst/>
              <a:ahLst/>
              <a:cxnLst/>
              <a:rect l="l" t="t" r="r" b="b"/>
              <a:pathLst>
                <a:path w="245125" h="3840826">
                  <a:moveTo>
                    <a:pt x="0" y="0"/>
                  </a:moveTo>
                  <a:lnTo>
                    <a:pt x="245125" y="0"/>
                  </a:lnTo>
                  <a:lnTo>
                    <a:pt x="245125" y="3840826"/>
                  </a:lnTo>
                  <a:lnTo>
                    <a:pt x="0" y="3840826"/>
                  </a:lnTo>
                  <a:close/>
                </a:path>
              </a:pathLst>
            </a:custGeom>
            <a:gradFill rotWithShape="1">
              <a:gsLst>
                <a:gs pos="0">
                  <a:srgbClr val="0071DB">
                    <a:alpha val="51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38100"/>
              <a:ext cx="245125" cy="38789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a:extLst>
              <a:ext uri="{FF2B5EF4-FFF2-40B4-BE49-F238E27FC236}">
                <a16:creationId xmlns:a16="http://schemas.microsoft.com/office/drawing/2014/main" id="{A26D8681-64C2-0DA0-CE27-2BF167D821C1}"/>
              </a:ext>
            </a:extLst>
          </p:cNvPr>
          <p:cNvPicPr>
            <a:picLocks noChangeAspect="1"/>
          </p:cNvPicPr>
          <p:nvPr/>
        </p:nvPicPr>
        <p:blipFill rotWithShape="1">
          <a:blip r:embed="rId6"/>
          <a:srcRect r="10367"/>
          <a:stretch/>
        </p:blipFill>
        <p:spPr>
          <a:xfrm>
            <a:off x="1386128" y="2956282"/>
            <a:ext cx="4913483" cy="3050034"/>
          </a:xfrm>
          <a:prstGeom prst="rect">
            <a:avLst/>
          </a:prstGeom>
          <a:ln>
            <a:noFill/>
          </a:ln>
          <a:effectLst>
            <a:outerShdw blurRad="292100" dist="139700" dir="2700000" algn="tl" rotWithShape="0">
              <a:srgbClr val="333333">
                <a:alpha val="65000"/>
              </a:srgbClr>
            </a:outerShdw>
          </a:effectLst>
        </p:spPr>
      </p:pic>
      <p:sp>
        <p:nvSpPr>
          <p:cNvPr id="8" name="TextBox 17">
            <a:extLst>
              <a:ext uri="{FF2B5EF4-FFF2-40B4-BE49-F238E27FC236}">
                <a16:creationId xmlns:a16="http://schemas.microsoft.com/office/drawing/2014/main" id="{E9C90A76-804C-B033-E367-BF78821DB70B}"/>
              </a:ext>
            </a:extLst>
          </p:cNvPr>
          <p:cNvSpPr txBox="1"/>
          <p:nvPr/>
        </p:nvSpPr>
        <p:spPr>
          <a:xfrm>
            <a:off x="4477459" y="6983607"/>
            <a:ext cx="4419600" cy="261610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800">
                <a:solidFill>
                  <a:srgbClr val="000000"/>
                </a:solidFill>
                <a:latin typeface="Arimo"/>
                <a:ea typeface="Arimo"/>
                <a:cs typeface="Arimo"/>
                <a:sym typeface="Arimo"/>
              </a:rPr>
              <a:t>Jolynn Suko</a:t>
            </a:r>
          </a:p>
          <a:p>
            <a:pPr marL="0" marR="0" lvl="0" indent="0" algn="ctr" defTabSz="914400" rtl="0" eaLnBrk="1" fontAlgn="auto" latinLnBrk="0" hangingPunct="1">
              <a:lnSpc>
                <a:spcPct val="100000"/>
              </a:lnSpc>
              <a:spcBef>
                <a:spcPts val="1800"/>
              </a:spcBef>
              <a:spcAft>
                <a:spcPts val="0"/>
              </a:spcAft>
              <a:buClrTx/>
              <a:buSzTx/>
              <a:buFontTx/>
              <a:buNone/>
              <a:tabLst/>
              <a:defRPr/>
            </a:pPr>
            <a:r>
              <a:rPr lang="en-US" sz="2800">
                <a:solidFill>
                  <a:srgbClr val="000000"/>
                </a:solidFill>
                <a:latin typeface="Arimo"/>
                <a:ea typeface="Arimo"/>
                <a:cs typeface="Arimo"/>
                <a:sym typeface="Arimo"/>
              </a:rPr>
              <a:t>SSM Health WI</a:t>
            </a:r>
          </a:p>
          <a:p>
            <a:pPr marL="0" marR="0" lvl="0" indent="0" algn="ctr" defTabSz="914400" rtl="0" eaLnBrk="1" fontAlgn="auto" latinLnBrk="0" hangingPunct="1">
              <a:lnSpc>
                <a:spcPct val="100000"/>
              </a:lnSpc>
              <a:spcBef>
                <a:spcPts val="1800"/>
              </a:spcBef>
              <a:spcAft>
                <a:spcPts val="0"/>
              </a:spcAft>
              <a:buClrTx/>
              <a:buSzTx/>
              <a:buFontTx/>
              <a:buNone/>
              <a:tabLst/>
              <a:defRPr/>
            </a:pPr>
            <a:r>
              <a:rPr lang="en-US" sz="2800">
                <a:solidFill>
                  <a:srgbClr val="000000"/>
                </a:solidFill>
                <a:latin typeface="Arimo"/>
                <a:ea typeface="Arimo"/>
                <a:cs typeface="Arimo"/>
                <a:sym typeface="Arimo"/>
              </a:rPr>
              <a:t>Regional Vice President, Strategy and Business Development </a:t>
            </a:r>
          </a:p>
        </p:txBody>
      </p:sp>
      <p:sp>
        <p:nvSpPr>
          <p:cNvPr id="9" name="TextBox 17">
            <a:extLst>
              <a:ext uri="{FF2B5EF4-FFF2-40B4-BE49-F238E27FC236}">
                <a16:creationId xmlns:a16="http://schemas.microsoft.com/office/drawing/2014/main" id="{B677569E-55F7-1C33-89F3-682E5AB041ED}"/>
              </a:ext>
            </a:extLst>
          </p:cNvPr>
          <p:cNvSpPr txBox="1"/>
          <p:nvPr/>
        </p:nvSpPr>
        <p:spPr>
          <a:xfrm>
            <a:off x="9031867" y="6983607"/>
            <a:ext cx="4720816" cy="218521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800">
                <a:solidFill>
                  <a:srgbClr val="000000"/>
                </a:solidFill>
                <a:latin typeface="Arimo"/>
                <a:ea typeface="Arimo"/>
                <a:cs typeface="Arimo"/>
                <a:sym typeface="Arimo"/>
              </a:rPr>
              <a:t>James Meacham</a:t>
            </a:r>
          </a:p>
          <a:p>
            <a:pPr marL="0" marR="0" lvl="0" indent="0" algn="ctr" defTabSz="914400" rtl="0" eaLnBrk="1" fontAlgn="auto" latinLnBrk="0" hangingPunct="1">
              <a:lnSpc>
                <a:spcPct val="100000"/>
              </a:lnSpc>
              <a:spcBef>
                <a:spcPts val="1800"/>
              </a:spcBef>
              <a:spcAft>
                <a:spcPts val="0"/>
              </a:spcAft>
              <a:buClrTx/>
              <a:buSzTx/>
              <a:buFontTx/>
              <a:buNone/>
              <a:tabLst/>
              <a:defRPr/>
            </a:pPr>
            <a:r>
              <a:rPr lang="en-US" sz="2800">
                <a:solidFill>
                  <a:srgbClr val="000000"/>
                </a:solidFill>
                <a:latin typeface="Arimo"/>
                <a:ea typeface="Arimo"/>
                <a:cs typeface="Arimo"/>
                <a:sym typeface="Arimo"/>
              </a:rPr>
              <a:t>SSM Health WI</a:t>
            </a:r>
          </a:p>
          <a:p>
            <a:pPr marL="0" marR="0" lvl="0" indent="0" algn="ctr" defTabSz="914400" rtl="0" eaLnBrk="1" fontAlgn="auto" latinLnBrk="0" hangingPunct="1">
              <a:lnSpc>
                <a:spcPct val="100000"/>
              </a:lnSpc>
              <a:spcBef>
                <a:spcPts val="1800"/>
              </a:spcBef>
              <a:spcAft>
                <a:spcPts val="0"/>
              </a:spcAft>
              <a:buClrTx/>
              <a:buSzTx/>
              <a:buFontTx/>
              <a:buNone/>
              <a:tabLst/>
              <a:defRPr/>
            </a:pPr>
            <a:r>
              <a:rPr lang="en-US" sz="2800">
                <a:solidFill>
                  <a:srgbClr val="000000"/>
                </a:solidFill>
                <a:latin typeface="Arimo"/>
                <a:ea typeface="Arimo"/>
                <a:cs typeface="Arimo"/>
                <a:sym typeface="Arimo"/>
              </a:rPr>
              <a:t>Vice President, Affiliate Partnerships</a:t>
            </a:r>
            <a:endParaRPr kumimoji="0" lang="en-US" sz="2800" b="0" i="0" u="none" strike="noStrike" kern="1200" cap="none" spc="0" normalizeH="0" baseline="0" noProof="0">
              <a:ln>
                <a:noFill/>
              </a:ln>
              <a:solidFill>
                <a:srgbClr val="000000"/>
              </a:solidFill>
              <a:effectLst/>
              <a:uLnTx/>
              <a:uFillTx/>
              <a:latin typeface="Arimo"/>
              <a:ea typeface="Arimo"/>
              <a:cs typeface="Arimo"/>
              <a:sym typeface="Arim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90643B3-606E-F317-CD5F-C57086D8BBE0}"/>
              </a:ext>
            </a:extLst>
          </p:cNvPr>
          <p:cNvPicPr>
            <a:picLocks noChangeAspect="1"/>
          </p:cNvPicPr>
          <p:nvPr/>
        </p:nvPicPr>
        <p:blipFill rotWithShape="1">
          <a:blip r:embed="rId2"/>
          <a:srcRect l="43341" r="28907"/>
          <a:stretch/>
        </p:blipFill>
        <p:spPr>
          <a:xfrm>
            <a:off x="534" y="0"/>
            <a:ext cx="6748853" cy="10287000"/>
          </a:xfrm>
          <a:prstGeom prst="rect">
            <a:avLst/>
          </a:prstGeom>
        </p:spPr>
      </p:pic>
      <p:grpSp>
        <p:nvGrpSpPr>
          <p:cNvPr id="2" name="Group 2"/>
          <p:cNvGrpSpPr/>
          <p:nvPr/>
        </p:nvGrpSpPr>
        <p:grpSpPr>
          <a:xfrm rot="5400000">
            <a:off x="16442234" y="7920820"/>
            <a:ext cx="3670247" cy="367024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5400000">
            <a:off x="14948626" y="9179288"/>
            <a:ext cx="2215424" cy="221542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5153194" y="-2266865"/>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16035817" y="349721"/>
            <a:ext cx="1824991" cy="182499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035817" y="844677"/>
            <a:ext cx="1824991" cy="18249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7103460" y="1058242"/>
            <a:ext cx="996959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lang="en-US" sz="6320" b="1">
                <a:solidFill>
                  <a:srgbClr val="00539F"/>
                </a:solidFill>
                <a:latin typeface="Telegraf Bold"/>
                <a:ea typeface="Telegraf Bold"/>
                <a:cs typeface="Telegraf Bold"/>
                <a:sym typeface="Telegraf Bold"/>
              </a:rPr>
              <a:t>Closed QM Projects</a:t>
            </a:r>
            <a:endParaRPr kumimoji="0" lang="en-US" sz="6320" b="1" i="0" u="none" strike="noStrike" kern="1200" cap="none" spc="0" normalizeH="0" baseline="0" noProof="0">
              <a:ln>
                <a:noFill/>
              </a:ln>
              <a:solidFill>
                <a:srgbClr val="00539F"/>
              </a:solidFill>
              <a:effectLst/>
              <a:uLnTx/>
              <a:uFillTx/>
              <a:latin typeface="Telegraf Bold"/>
              <a:ea typeface="Telegraf Bold"/>
              <a:cs typeface="Telegraf Bold"/>
              <a:sym typeface="Telegraf Bold"/>
            </a:endParaRPr>
          </a:p>
        </p:txBody>
      </p:sp>
      <p:grpSp>
        <p:nvGrpSpPr>
          <p:cNvPr id="19" name="Group 19"/>
          <p:cNvGrpSpPr/>
          <p:nvPr/>
        </p:nvGrpSpPr>
        <p:grpSpPr>
          <a:xfrm rot="-5400000">
            <a:off x="780391" y="4011554"/>
            <a:ext cx="10287002" cy="2263889"/>
            <a:chOff x="0" y="0"/>
            <a:chExt cx="2744947" cy="596251"/>
          </a:xfrm>
        </p:grpSpPr>
        <p:sp>
          <p:nvSpPr>
            <p:cNvPr id="20" name="Freeform 20"/>
            <p:cNvSpPr/>
            <p:nvPr/>
          </p:nvSpPr>
          <p:spPr>
            <a:xfrm>
              <a:off x="0" y="0"/>
              <a:ext cx="2744948" cy="596251"/>
            </a:xfrm>
            <a:custGeom>
              <a:avLst/>
              <a:gdLst/>
              <a:ahLst/>
              <a:cxnLst/>
              <a:rect l="l" t="t" r="r" b="b"/>
              <a:pathLst>
                <a:path w="2744948" h="596251">
                  <a:moveTo>
                    <a:pt x="0" y="0"/>
                  </a:moveTo>
                  <a:lnTo>
                    <a:pt x="2744948" y="0"/>
                  </a:lnTo>
                  <a:lnTo>
                    <a:pt x="2744948" y="596251"/>
                  </a:lnTo>
                  <a:lnTo>
                    <a:pt x="0" y="596251"/>
                  </a:lnTo>
                  <a:close/>
                </a:path>
              </a:pathLst>
            </a:custGeom>
            <a:gradFill rotWithShape="1">
              <a:gsLst>
                <a:gs pos="0">
                  <a:srgbClr val="FFFFFF">
                    <a:alpha val="0"/>
                  </a:srgbClr>
                </a:gs>
                <a:gs pos="33333">
                  <a:srgbClr val="FFFFFF">
                    <a:alpha val="66000"/>
                  </a:srgbClr>
                </a:gs>
                <a:gs pos="66667">
                  <a:srgbClr val="FFFFFF">
                    <a:alpha val="100000"/>
                  </a:srgbClr>
                </a:gs>
                <a:gs pos="100000">
                  <a:srgbClr val="FFFFFF">
                    <a:alpha val="10000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0" y="-38100"/>
              <a:ext cx="2744947" cy="63435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rot="-5400000">
            <a:off x="5854612" y="3604596"/>
            <a:ext cx="827792" cy="12537016"/>
            <a:chOff x="0" y="0"/>
            <a:chExt cx="218019" cy="3301930"/>
          </a:xfrm>
        </p:grpSpPr>
        <p:sp>
          <p:nvSpPr>
            <p:cNvPr id="23" name="Freeform 23"/>
            <p:cNvSpPr/>
            <p:nvPr/>
          </p:nvSpPr>
          <p:spPr>
            <a:xfrm>
              <a:off x="0" y="0"/>
              <a:ext cx="218019" cy="3301930"/>
            </a:xfrm>
            <a:custGeom>
              <a:avLst/>
              <a:gdLst/>
              <a:ahLst/>
              <a:cxnLst/>
              <a:rect l="l" t="t" r="r" b="b"/>
              <a:pathLst>
                <a:path w="218019" h="3301930">
                  <a:moveTo>
                    <a:pt x="0" y="0"/>
                  </a:moveTo>
                  <a:lnTo>
                    <a:pt x="218019" y="0"/>
                  </a:lnTo>
                  <a:lnTo>
                    <a:pt x="218019" y="3301930"/>
                  </a:lnTo>
                  <a:lnTo>
                    <a:pt x="0" y="3301930"/>
                  </a:lnTo>
                  <a:close/>
                </a:path>
              </a:pathLst>
            </a:custGeom>
            <a:gradFill rotWithShape="1">
              <a:gsLst>
                <a:gs pos="0">
                  <a:srgbClr val="0071DB">
                    <a:alpha val="34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0" y="-38100"/>
              <a:ext cx="218019" cy="334003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28" name="TextBox 15">
            <a:extLst>
              <a:ext uri="{FF2B5EF4-FFF2-40B4-BE49-F238E27FC236}">
                <a16:creationId xmlns:a16="http://schemas.microsoft.com/office/drawing/2014/main" id="{A683FF17-6711-302E-F4D0-7EE749F95019}"/>
              </a:ext>
            </a:extLst>
          </p:cNvPr>
          <p:cNvGraphicFramePr/>
          <p:nvPr>
            <p:extLst>
              <p:ext uri="{D42A27DB-BD31-4B8C-83A1-F6EECF244321}">
                <p14:modId xmlns:p14="http://schemas.microsoft.com/office/powerpoint/2010/main" val="1591875615"/>
              </p:ext>
            </p:extLst>
          </p:nvPr>
        </p:nvGraphicFramePr>
        <p:xfrm>
          <a:off x="6720812" y="2201472"/>
          <a:ext cx="11139996" cy="48474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68170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6049" y="1652140"/>
            <a:ext cx="17145751" cy="1769715"/>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Audit Compliance/Risk Management Committee</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4">
            <a:extLst>
              <a:ext uri="{FF2B5EF4-FFF2-40B4-BE49-F238E27FC236}">
                <a16:creationId xmlns:a16="http://schemas.microsoft.com/office/drawing/2014/main" id="{0592B546-CCC5-6CDD-8142-48257A9FB55A}"/>
              </a:ext>
            </a:extLst>
          </p:cNvPr>
          <p:cNvSpPr txBox="1"/>
          <p:nvPr/>
        </p:nvSpPr>
        <p:spPr>
          <a:xfrm>
            <a:off x="1125239" y="3786486"/>
            <a:ext cx="14724361" cy="4601260"/>
          </a:xfrm>
          <a:prstGeom prst="rect">
            <a:avLst/>
          </a:prstGeom>
        </p:spPr>
        <p:txBody>
          <a:bodyPr wrap="square" lIns="0" tIns="0" rIns="0" bIns="0" rtlCol="0" anchor="t">
            <a:spAutoFit/>
          </a:bodyPr>
          <a:lstStyle/>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a:ln>
                  <a:noFill/>
                </a:ln>
                <a:solidFill>
                  <a:srgbClr val="000000"/>
                </a:solidFill>
                <a:effectLst/>
                <a:uLnTx/>
                <a:uFillTx/>
                <a:latin typeface="Arimo"/>
                <a:ea typeface="Arimo"/>
                <a:cs typeface="Arimo"/>
                <a:sym typeface="Arimo"/>
              </a:rPr>
              <a:t>Overview of February 28, 2025 Audit Compliance/Risk Management Committee Meeting</a:t>
            </a:r>
          </a:p>
          <a:p>
            <a:pPr marL="914400" lvl="1" indent="-457200">
              <a:spcBef>
                <a:spcPts val="1800"/>
              </a:spcBef>
              <a:buFont typeface="Wingdings" panose="05000000000000000000" pitchFamily="2" charset="2"/>
              <a:buChar char="ü"/>
              <a:defRPr/>
            </a:pPr>
            <a:r>
              <a:rPr lang="en-US" sz="2800">
                <a:solidFill>
                  <a:srgbClr val="000000"/>
                </a:solidFill>
                <a:latin typeface="Arimo"/>
                <a:ea typeface="Arimo"/>
                <a:cs typeface="Arimo"/>
                <a:sym typeface="Arimo"/>
              </a:rPr>
              <a:t>Stoughton Hospital Association Tax Deferred Annuity 403(B) Plan FY2024 Audit Statement of Work Approval </a:t>
            </a:r>
          </a:p>
          <a:p>
            <a:pPr marL="914400" lvl="1" indent="-457200">
              <a:spcBef>
                <a:spcPts val="1800"/>
              </a:spcBef>
              <a:buFont typeface="Wingdings" panose="05000000000000000000" pitchFamily="2" charset="2"/>
              <a:buChar char="ü"/>
              <a:defRPr/>
            </a:pPr>
            <a:r>
              <a:rPr lang="en-US" sz="2800">
                <a:solidFill>
                  <a:srgbClr val="000000"/>
                </a:solidFill>
                <a:latin typeface="Arimo"/>
                <a:ea typeface="Arimo"/>
                <a:cs typeface="Arimo"/>
                <a:sym typeface="Arimo"/>
              </a:rPr>
              <a:t>FY2025 Audit, Tax &amp; Cost Report Preparation Request for Proposal Process (RFP)</a:t>
            </a:r>
          </a:p>
          <a:p>
            <a:pPr marL="914400" lvl="1" indent="-457200">
              <a:spcBef>
                <a:spcPts val="1800"/>
              </a:spcBef>
              <a:buFont typeface="Wingdings" panose="05000000000000000000" pitchFamily="2" charset="2"/>
              <a:buChar char="ü"/>
              <a:defRPr/>
            </a:pPr>
            <a:r>
              <a:rPr kumimoji="0" lang="en-US" sz="2800" b="0" i="0" u="none" strike="noStrike" kern="1200" cap="none" spc="0" normalizeH="0" baseline="0" noProof="0">
                <a:ln>
                  <a:noFill/>
                </a:ln>
                <a:solidFill>
                  <a:srgbClr val="000000"/>
                </a:solidFill>
                <a:effectLst/>
                <a:uLnTx/>
                <a:uFillTx/>
                <a:latin typeface="Arimo"/>
                <a:ea typeface="Arimo"/>
                <a:cs typeface="Arimo"/>
                <a:sym typeface="Arimo"/>
              </a:rPr>
              <a:t>Internal Control Review </a:t>
            </a:r>
          </a:p>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a:ln>
                  <a:noFill/>
                </a:ln>
                <a:solidFill>
                  <a:srgbClr val="000000"/>
                </a:solidFill>
                <a:effectLst/>
                <a:uLnTx/>
                <a:uFillTx/>
                <a:latin typeface="Arimo"/>
                <a:ea typeface="Arimo"/>
                <a:cs typeface="Arimo"/>
                <a:sym typeface="Arimo"/>
              </a:rPr>
              <a:t>Upcoming Meeting: Friday, April 18, 2025 at 8:30 a.m. (immediately following Finance Committee)</a:t>
            </a:r>
          </a:p>
          <a:p>
            <a:pPr marL="457200" marR="0" lvl="0" indent="-457200" defTabSz="914400" rtl="0" eaLnBrk="1" fontAlgn="auto" latinLnBrk="0" hangingPunct="1">
              <a:spcBef>
                <a:spcPts val="1800"/>
              </a:spcBef>
              <a:spcAft>
                <a:spcPts val="0"/>
              </a:spcAft>
              <a:buClrTx/>
              <a:buSzTx/>
              <a:buFont typeface="Wingdings" panose="05000000000000000000" pitchFamily="2" charset="2"/>
              <a:buChar char="ü"/>
              <a:tabLst/>
              <a:defRPr/>
            </a:pPr>
            <a:endParaRPr kumimoji="0" lang="en-US" sz="2800" b="0" i="0" u="none" strike="noStrike" kern="1200" cap="none" spc="0" normalizeH="0" baseline="0" noProof="0">
              <a:ln>
                <a:noFill/>
              </a:ln>
              <a:solidFill>
                <a:srgbClr val="000000"/>
              </a:solidFill>
              <a:effectLst/>
              <a:uLnTx/>
              <a:uFillTx/>
              <a:latin typeface="Arimo"/>
              <a:ea typeface="Arimo"/>
              <a:cs typeface="Arimo"/>
              <a:sym typeface="Arimo"/>
            </a:endParaRPr>
          </a:p>
        </p:txBody>
      </p:sp>
    </p:spTree>
    <p:extLst>
      <p:ext uri="{BB962C8B-B14F-4D97-AF65-F5344CB8AC3E}">
        <p14:creationId xmlns:p14="http://schemas.microsoft.com/office/powerpoint/2010/main" val="1490351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680" y="897114"/>
            <a:ext cx="4510811" cy="45108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199869" y="897114"/>
            <a:ext cx="4510811" cy="451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6687259" y="2956282"/>
            <a:ext cx="4913483" cy="3030164"/>
            <a:chOff x="0" y="0"/>
            <a:chExt cx="6551310" cy="4040219"/>
          </a:xfrm>
        </p:grpSpPr>
        <p:pic>
          <p:nvPicPr>
            <p:cNvPr id="11" name="Picture 11"/>
            <p:cNvPicPr>
              <a:picLocks noChangeAspect="1"/>
            </p:cNvPicPr>
            <p:nvPr/>
          </p:nvPicPr>
          <p:blipFill>
            <a:blip r:embed="rId2"/>
            <a:srcRect l="15856" t="16456" r="5597" b="10974"/>
            <a:stretch>
              <a:fillRect/>
            </a:stretch>
          </p:blipFill>
          <p:spPr>
            <a:xfrm>
              <a:off x="0" y="0"/>
              <a:ext cx="6551310" cy="4040219"/>
            </a:xfrm>
            <a:prstGeom prst="rect">
              <a:avLst/>
            </a:prstGeom>
            <a:ln>
              <a:noFill/>
            </a:ln>
            <a:effectLst>
              <a:outerShdw blurRad="292100" dist="139700" dir="2700000" algn="tl" rotWithShape="0">
                <a:srgbClr val="333333">
                  <a:alpha val="65000"/>
                </a:srgbClr>
              </a:outerShdw>
            </a:effectLst>
          </p:spPr>
        </p:pic>
      </p:grpSp>
      <p:grpSp>
        <p:nvGrpSpPr>
          <p:cNvPr id="12" name="Group 12"/>
          <p:cNvGrpSpPr/>
          <p:nvPr/>
        </p:nvGrpSpPr>
        <p:grpSpPr>
          <a:xfrm>
            <a:off x="11991266" y="2956282"/>
            <a:ext cx="4913483" cy="3030164"/>
            <a:chOff x="0" y="0"/>
            <a:chExt cx="6551310" cy="4040219"/>
          </a:xfrm>
        </p:grpSpPr>
        <p:pic>
          <p:nvPicPr>
            <p:cNvPr id="13" name="Picture 13"/>
            <p:cNvPicPr>
              <a:picLocks noChangeAspect="1"/>
            </p:cNvPicPr>
            <p:nvPr/>
          </p:nvPicPr>
          <p:blipFill>
            <a:blip r:embed="rId3"/>
            <a:srcRect t="3804" b="3804"/>
            <a:stretch>
              <a:fillRect/>
            </a:stretch>
          </p:blipFill>
          <p:spPr>
            <a:xfrm>
              <a:off x="0" y="0"/>
              <a:ext cx="6551310" cy="4040219"/>
            </a:xfrm>
            <a:prstGeom prst="rect">
              <a:avLst/>
            </a:prstGeom>
          </p:spPr>
        </p:pic>
      </p:grpSp>
      <p:sp>
        <p:nvSpPr>
          <p:cNvPr id="14" name="Freeform 14"/>
          <p:cNvSpPr/>
          <p:nvPr/>
        </p:nvSpPr>
        <p:spPr>
          <a:xfrm>
            <a:off x="-1889127" y="-2686233"/>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5142928" y="-259214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3820658" y="1303037"/>
            <a:ext cx="10646684" cy="936154"/>
          </a:xfrm>
          <a:prstGeom prst="rect">
            <a:avLst/>
          </a:prstGeom>
        </p:spPr>
        <p:txBody>
          <a:bodyPr lIns="0" tIns="0" rIns="0" bIns="0" rtlCol="0" anchor="t">
            <a:spAutoFit/>
          </a:bodyPr>
          <a:lstStyle/>
          <a:p>
            <a:pPr marL="0" marR="0" lvl="0" indent="0" algn="ctr" defTabSz="914400" rtl="0" eaLnBrk="1" fontAlgn="auto" latinLnBrk="0" hangingPunct="1">
              <a:lnSpc>
                <a:spcPts val="7278"/>
              </a:lnSpc>
              <a:spcBef>
                <a:spcPts val="0"/>
              </a:spcBef>
              <a:spcAft>
                <a:spcPts val="0"/>
              </a:spcAft>
              <a:buClrTx/>
              <a:buSzTx/>
              <a:buFontTx/>
              <a:buNone/>
              <a:tabLst/>
              <a:defRPr/>
            </a:pPr>
            <a:r>
              <a:rPr kumimoji="0" lang="en-US" sz="66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CEO Summary</a:t>
            </a:r>
          </a:p>
        </p:txBody>
      </p:sp>
      <p:sp>
        <p:nvSpPr>
          <p:cNvPr id="17" name="TextBox 17"/>
          <p:cNvSpPr txBox="1"/>
          <p:nvPr/>
        </p:nvSpPr>
        <p:spPr>
          <a:xfrm>
            <a:off x="1326508" y="6908274"/>
            <a:ext cx="1563498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Arimo"/>
                <a:ea typeface="Arimo"/>
                <a:cs typeface="Arimo"/>
                <a:sym typeface="Arimo"/>
              </a:rPr>
              <a:t>Chris Brabant</a:t>
            </a:r>
          </a:p>
        </p:txBody>
      </p:sp>
      <p:grpSp>
        <p:nvGrpSpPr>
          <p:cNvPr id="18" name="Group 18"/>
          <p:cNvGrpSpPr/>
          <p:nvPr/>
        </p:nvGrpSpPr>
        <p:grpSpPr>
          <a:xfrm>
            <a:off x="17128688" y="-74108"/>
            <a:ext cx="2563790" cy="25637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404478" y="-74108"/>
            <a:ext cx="2563790" cy="25637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7995296" y="5629847"/>
            <a:ext cx="579848" cy="5798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89924" y="5629847"/>
            <a:ext cx="579848" cy="5798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7995296" y="5029200"/>
            <a:ext cx="579848" cy="5798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89924" y="5029200"/>
            <a:ext cx="579848" cy="57984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5400000">
            <a:off x="9266139" y="2812116"/>
            <a:ext cx="930708" cy="14583138"/>
            <a:chOff x="0" y="0"/>
            <a:chExt cx="245125" cy="3840826"/>
          </a:xfrm>
        </p:grpSpPr>
        <p:sp>
          <p:nvSpPr>
            <p:cNvPr id="37" name="Freeform 37"/>
            <p:cNvSpPr/>
            <p:nvPr/>
          </p:nvSpPr>
          <p:spPr>
            <a:xfrm>
              <a:off x="0" y="0"/>
              <a:ext cx="245125" cy="3840826"/>
            </a:xfrm>
            <a:custGeom>
              <a:avLst/>
              <a:gdLst/>
              <a:ahLst/>
              <a:cxnLst/>
              <a:rect l="l" t="t" r="r" b="b"/>
              <a:pathLst>
                <a:path w="245125" h="3840826">
                  <a:moveTo>
                    <a:pt x="0" y="0"/>
                  </a:moveTo>
                  <a:lnTo>
                    <a:pt x="245125" y="0"/>
                  </a:lnTo>
                  <a:lnTo>
                    <a:pt x="245125" y="3840826"/>
                  </a:lnTo>
                  <a:lnTo>
                    <a:pt x="0" y="3840826"/>
                  </a:lnTo>
                  <a:close/>
                </a:path>
              </a:pathLst>
            </a:custGeom>
            <a:gradFill rotWithShape="1">
              <a:gsLst>
                <a:gs pos="0">
                  <a:srgbClr val="0071DB">
                    <a:alpha val="51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38100"/>
              <a:ext cx="245125" cy="38789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a:extLst>
              <a:ext uri="{FF2B5EF4-FFF2-40B4-BE49-F238E27FC236}">
                <a16:creationId xmlns:a16="http://schemas.microsoft.com/office/drawing/2014/main" id="{A26D8681-64C2-0DA0-CE27-2BF167D821C1}"/>
              </a:ext>
            </a:extLst>
          </p:cNvPr>
          <p:cNvPicPr>
            <a:picLocks noChangeAspect="1"/>
          </p:cNvPicPr>
          <p:nvPr/>
        </p:nvPicPr>
        <p:blipFill rotWithShape="1">
          <a:blip r:embed="rId6"/>
          <a:srcRect r="10367"/>
          <a:stretch/>
        </p:blipFill>
        <p:spPr>
          <a:xfrm>
            <a:off x="1386128" y="2956282"/>
            <a:ext cx="4913483" cy="30500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5639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1580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WHA Advocacy Day</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3A1E30A4-A929-A8FF-E5D0-3F83AFF44DBB}"/>
              </a:ext>
            </a:extLst>
          </p:cNvPr>
          <p:cNvPicPr>
            <a:picLocks noChangeAspect="1"/>
          </p:cNvPicPr>
          <p:nvPr/>
        </p:nvPicPr>
        <p:blipFill>
          <a:blip r:embed="rId4"/>
          <a:stretch>
            <a:fillRect/>
          </a:stretch>
        </p:blipFill>
        <p:spPr>
          <a:xfrm>
            <a:off x="1068292" y="3238500"/>
            <a:ext cx="14499929" cy="50523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77655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4247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Service Line Expansion</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 name="Diagram 4">
            <a:extLst>
              <a:ext uri="{FF2B5EF4-FFF2-40B4-BE49-F238E27FC236}">
                <a16:creationId xmlns:a16="http://schemas.microsoft.com/office/drawing/2014/main" id="{2BCF06CE-23D1-F597-ECF3-2F3B921E8742}"/>
              </a:ext>
            </a:extLst>
          </p:cNvPr>
          <p:cNvGraphicFramePr/>
          <p:nvPr>
            <p:extLst>
              <p:ext uri="{D42A27DB-BD31-4B8C-83A1-F6EECF244321}">
                <p14:modId xmlns:p14="http://schemas.microsoft.com/office/powerpoint/2010/main" val="4038715965"/>
              </p:ext>
            </p:extLst>
          </p:nvPr>
        </p:nvGraphicFramePr>
        <p:xfrm>
          <a:off x="831908" y="803756"/>
          <a:ext cx="16913182" cy="87767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81590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680" y="897114"/>
            <a:ext cx="4510811" cy="45108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199869" y="897114"/>
            <a:ext cx="4510811" cy="451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6687259" y="2956282"/>
            <a:ext cx="4913483" cy="3030164"/>
            <a:chOff x="0" y="0"/>
            <a:chExt cx="6551310" cy="4040219"/>
          </a:xfrm>
        </p:grpSpPr>
        <p:pic>
          <p:nvPicPr>
            <p:cNvPr id="11" name="Picture 11"/>
            <p:cNvPicPr>
              <a:picLocks noChangeAspect="1"/>
            </p:cNvPicPr>
            <p:nvPr/>
          </p:nvPicPr>
          <p:blipFill>
            <a:blip r:embed="rId2"/>
            <a:srcRect l="15856" t="16456" r="5597" b="10974"/>
            <a:stretch>
              <a:fillRect/>
            </a:stretch>
          </p:blipFill>
          <p:spPr>
            <a:xfrm>
              <a:off x="0" y="0"/>
              <a:ext cx="6551310" cy="4040219"/>
            </a:xfrm>
            <a:prstGeom prst="rect">
              <a:avLst/>
            </a:prstGeom>
            <a:ln>
              <a:noFill/>
            </a:ln>
            <a:effectLst>
              <a:outerShdw blurRad="292100" dist="139700" dir="2700000" algn="tl" rotWithShape="0">
                <a:srgbClr val="333333">
                  <a:alpha val="65000"/>
                </a:srgbClr>
              </a:outerShdw>
            </a:effectLst>
          </p:spPr>
        </p:pic>
      </p:grpSp>
      <p:grpSp>
        <p:nvGrpSpPr>
          <p:cNvPr id="12" name="Group 12"/>
          <p:cNvGrpSpPr/>
          <p:nvPr/>
        </p:nvGrpSpPr>
        <p:grpSpPr>
          <a:xfrm>
            <a:off x="11991266" y="2956282"/>
            <a:ext cx="4913483" cy="3030164"/>
            <a:chOff x="0" y="0"/>
            <a:chExt cx="6551310" cy="4040219"/>
          </a:xfrm>
        </p:grpSpPr>
        <p:pic>
          <p:nvPicPr>
            <p:cNvPr id="13" name="Picture 13"/>
            <p:cNvPicPr>
              <a:picLocks noChangeAspect="1"/>
            </p:cNvPicPr>
            <p:nvPr/>
          </p:nvPicPr>
          <p:blipFill>
            <a:blip r:embed="rId3"/>
            <a:srcRect t="3804" b="3804"/>
            <a:stretch>
              <a:fillRect/>
            </a:stretch>
          </p:blipFill>
          <p:spPr>
            <a:xfrm>
              <a:off x="0" y="0"/>
              <a:ext cx="6551310" cy="4040219"/>
            </a:xfrm>
            <a:prstGeom prst="rect">
              <a:avLst/>
            </a:prstGeom>
          </p:spPr>
        </p:pic>
      </p:grpSp>
      <p:sp>
        <p:nvSpPr>
          <p:cNvPr id="14" name="Freeform 14"/>
          <p:cNvSpPr/>
          <p:nvPr/>
        </p:nvSpPr>
        <p:spPr>
          <a:xfrm>
            <a:off x="-1889127" y="-2686233"/>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5142928" y="-259214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3820658" y="1303037"/>
            <a:ext cx="10646684" cy="936154"/>
          </a:xfrm>
          <a:prstGeom prst="rect">
            <a:avLst/>
          </a:prstGeom>
        </p:spPr>
        <p:txBody>
          <a:bodyPr lIns="0" tIns="0" rIns="0" bIns="0" rtlCol="0" anchor="t">
            <a:spAutoFit/>
          </a:bodyPr>
          <a:lstStyle/>
          <a:p>
            <a:pPr marL="0" marR="0" lvl="0" indent="0" algn="ctr" defTabSz="914400" rtl="0" eaLnBrk="1" fontAlgn="auto" latinLnBrk="0" hangingPunct="1">
              <a:lnSpc>
                <a:spcPts val="7278"/>
              </a:lnSpc>
              <a:spcBef>
                <a:spcPts val="0"/>
              </a:spcBef>
              <a:spcAft>
                <a:spcPts val="0"/>
              </a:spcAft>
              <a:buClrTx/>
              <a:buSzTx/>
              <a:buFontTx/>
              <a:buNone/>
              <a:tabLst/>
              <a:defRPr/>
            </a:pPr>
            <a:r>
              <a:rPr kumimoji="0" lang="en-US" sz="66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CFO Summary</a:t>
            </a:r>
          </a:p>
        </p:txBody>
      </p:sp>
      <p:sp>
        <p:nvSpPr>
          <p:cNvPr id="17" name="TextBox 17"/>
          <p:cNvSpPr txBox="1"/>
          <p:nvPr/>
        </p:nvSpPr>
        <p:spPr>
          <a:xfrm>
            <a:off x="1326508" y="6908274"/>
            <a:ext cx="1563498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Arimo"/>
                <a:ea typeface="Arimo"/>
                <a:cs typeface="Arimo"/>
                <a:sym typeface="Arimo"/>
              </a:rPr>
              <a:t>Michelle Abey</a:t>
            </a:r>
          </a:p>
        </p:txBody>
      </p:sp>
      <p:grpSp>
        <p:nvGrpSpPr>
          <p:cNvPr id="18" name="Group 18"/>
          <p:cNvGrpSpPr/>
          <p:nvPr/>
        </p:nvGrpSpPr>
        <p:grpSpPr>
          <a:xfrm>
            <a:off x="17128688" y="-74108"/>
            <a:ext cx="2563790" cy="25637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404478" y="-74108"/>
            <a:ext cx="2563790" cy="25637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7995296" y="5629847"/>
            <a:ext cx="579848" cy="5798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89924" y="5629847"/>
            <a:ext cx="579848" cy="5798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7995296" y="5029200"/>
            <a:ext cx="579848" cy="5798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89924" y="5029200"/>
            <a:ext cx="579848" cy="57984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5400000">
            <a:off x="9266139" y="2812116"/>
            <a:ext cx="930708" cy="14583138"/>
            <a:chOff x="0" y="0"/>
            <a:chExt cx="245125" cy="3840826"/>
          </a:xfrm>
        </p:grpSpPr>
        <p:sp>
          <p:nvSpPr>
            <p:cNvPr id="37" name="Freeform 37"/>
            <p:cNvSpPr/>
            <p:nvPr/>
          </p:nvSpPr>
          <p:spPr>
            <a:xfrm>
              <a:off x="0" y="0"/>
              <a:ext cx="245125" cy="3840826"/>
            </a:xfrm>
            <a:custGeom>
              <a:avLst/>
              <a:gdLst/>
              <a:ahLst/>
              <a:cxnLst/>
              <a:rect l="l" t="t" r="r" b="b"/>
              <a:pathLst>
                <a:path w="245125" h="3840826">
                  <a:moveTo>
                    <a:pt x="0" y="0"/>
                  </a:moveTo>
                  <a:lnTo>
                    <a:pt x="245125" y="0"/>
                  </a:lnTo>
                  <a:lnTo>
                    <a:pt x="245125" y="3840826"/>
                  </a:lnTo>
                  <a:lnTo>
                    <a:pt x="0" y="3840826"/>
                  </a:lnTo>
                  <a:close/>
                </a:path>
              </a:pathLst>
            </a:custGeom>
            <a:gradFill rotWithShape="1">
              <a:gsLst>
                <a:gs pos="0">
                  <a:srgbClr val="0071DB">
                    <a:alpha val="51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38100"/>
              <a:ext cx="245125" cy="38789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a:extLst>
              <a:ext uri="{FF2B5EF4-FFF2-40B4-BE49-F238E27FC236}">
                <a16:creationId xmlns:a16="http://schemas.microsoft.com/office/drawing/2014/main" id="{A26D8681-64C2-0DA0-CE27-2BF167D821C1}"/>
              </a:ext>
            </a:extLst>
          </p:cNvPr>
          <p:cNvPicPr>
            <a:picLocks noChangeAspect="1"/>
          </p:cNvPicPr>
          <p:nvPr/>
        </p:nvPicPr>
        <p:blipFill rotWithShape="1">
          <a:blip r:embed="rId6"/>
          <a:srcRect r="10367"/>
          <a:stretch/>
        </p:blipFill>
        <p:spPr>
          <a:xfrm>
            <a:off x="1386128" y="2956282"/>
            <a:ext cx="4913483" cy="30500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9579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5622198" cy="884858"/>
          </a:xfrm>
          <a:prstGeom prst="rect">
            <a:avLst/>
          </a:prstGeom>
        </p:spPr>
        <p:txBody>
          <a:bodyPr wrap="square" lIns="0" tIns="0" rIns="0" bIns="0" rtlCol="0" anchor="t">
            <a:spAutoFit/>
          </a:bodyPr>
          <a:lstStyle/>
          <a:p>
            <a:pPr algn="l">
              <a:lnSpc>
                <a:spcPts val="6948"/>
              </a:lnSpc>
            </a:pPr>
            <a:r>
              <a:rPr lang="en-US" sz="6316" b="1">
                <a:solidFill>
                  <a:srgbClr val="00539F"/>
                </a:solidFill>
                <a:latin typeface="Telegraf Bold"/>
                <a:ea typeface="Telegraf Bold"/>
                <a:cs typeface="Telegraf Bold"/>
                <a:sym typeface="Telegraf Bold"/>
              </a:rPr>
              <a:t>February 2025 Financial Statements</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aphicFrame>
        <p:nvGraphicFramePr>
          <p:cNvPr id="19" name="Content Placeholder 3">
            <a:extLst>
              <a:ext uri="{FF2B5EF4-FFF2-40B4-BE49-F238E27FC236}">
                <a16:creationId xmlns:a16="http://schemas.microsoft.com/office/drawing/2014/main" id="{B7FE5E2C-CE02-AA24-377A-8FF1662E46F7}"/>
              </a:ext>
            </a:extLst>
          </p:cNvPr>
          <p:cNvGraphicFramePr>
            <a:graphicFrameLocks/>
          </p:cNvGraphicFramePr>
          <p:nvPr>
            <p:extLst>
              <p:ext uri="{D42A27DB-BD31-4B8C-83A1-F6EECF244321}">
                <p14:modId xmlns:p14="http://schemas.microsoft.com/office/powerpoint/2010/main" val="3127859370"/>
              </p:ext>
            </p:extLst>
          </p:nvPr>
        </p:nvGraphicFramePr>
        <p:xfrm>
          <a:off x="345142" y="3229245"/>
          <a:ext cx="11049000" cy="63078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0" name="Group 16">
            <a:extLst>
              <a:ext uri="{FF2B5EF4-FFF2-40B4-BE49-F238E27FC236}">
                <a16:creationId xmlns:a16="http://schemas.microsoft.com/office/drawing/2014/main" id="{09F44A28-B4BD-549E-51F2-D2C7A58559AC}"/>
              </a:ext>
            </a:extLst>
          </p:cNvPr>
          <p:cNvGrpSpPr/>
          <p:nvPr/>
        </p:nvGrpSpPr>
        <p:grpSpPr>
          <a:xfrm>
            <a:off x="10223474" y="4404543"/>
            <a:ext cx="6737427" cy="2286000"/>
            <a:chOff x="0" y="0"/>
            <a:chExt cx="3096829" cy="486175"/>
          </a:xfrm>
        </p:grpSpPr>
        <p:sp>
          <p:nvSpPr>
            <p:cNvPr id="21" name="Freeform 17">
              <a:extLst>
                <a:ext uri="{FF2B5EF4-FFF2-40B4-BE49-F238E27FC236}">
                  <a16:creationId xmlns:a16="http://schemas.microsoft.com/office/drawing/2014/main" id="{72C973FD-2383-EC15-467F-71C913716BC2}"/>
                </a:ext>
              </a:extLst>
            </p:cNvPr>
            <p:cNvSpPr/>
            <p:nvPr/>
          </p:nvSpPr>
          <p:spPr>
            <a:xfrm>
              <a:off x="0" y="0"/>
              <a:ext cx="3096829" cy="486175"/>
            </a:xfrm>
            <a:custGeom>
              <a:avLst/>
              <a:gdLst/>
              <a:ahLst/>
              <a:cxnLst/>
              <a:rect l="l" t="t" r="r" b="b"/>
              <a:pathLst>
                <a:path w="3096829" h="486175">
                  <a:moveTo>
                    <a:pt x="25515" y="0"/>
                  </a:moveTo>
                  <a:lnTo>
                    <a:pt x="3071314" y="0"/>
                  </a:lnTo>
                  <a:cubicBezTo>
                    <a:pt x="3078081" y="0"/>
                    <a:pt x="3084571" y="2688"/>
                    <a:pt x="3089356" y="7473"/>
                  </a:cubicBezTo>
                  <a:cubicBezTo>
                    <a:pt x="3094141" y="12258"/>
                    <a:pt x="3096829" y="18748"/>
                    <a:pt x="3096829" y="25515"/>
                  </a:cubicBezTo>
                  <a:lnTo>
                    <a:pt x="3096829" y="460660"/>
                  </a:lnTo>
                  <a:cubicBezTo>
                    <a:pt x="3096829" y="474752"/>
                    <a:pt x="3085406" y="486175"/>
                    <a:pt x="3071314" y="486175"/>
                  </a:cubicBezTo>
                  <a:lnTo>
                    <a:pt x="25515" y="486175"/>
                  </a:lnTo>
                  <a:cubicBezTo>
                    <a:pt x="11424" y="486175"/>
                    <a:pt x="0" y="474752"/>
                    <a:pt x="0" y="460660"/>
                  </a:cubicBezTo>
                  <a:lnTo>
                    <a:pt x="0" y="25515"/>
                  </a:lnTo>
                  <a:cubicBezTo>
                    <a:pt x="0" y="11424"/>
                    <a:pt x="11424" y="0"/>
                    <a:pt x="25515" y="0"/>
                  </a:cubicBezTo>
                  <a:close/>
                </a:path>
              </a:pathLst>
            </a:custGeom>
            <a:solidFill>
              <a:srgbClr val="000000">
                <a:alpha val="0"/>
              </a:srgbClr>
            </a:solidFill>
            <a:ln w="66675" cap="rnd">
              <a:solidFill>
                <a:srgbClr val="00539F"/>
              </a:solidFill>
              <a:prstDash val="solid"/>
              <a:round/>
            </a:ln>
          </p:spPr>
          <p:txBody>
            <a:bodyPr/>
            <a:lstStyle/>
            <a:p>
              <a:pPr algn="ctr"/>
              <a:endParaRPr lang="en-US">
                <a:solidFill>
                  <a:srgbClr val="C00000"/>
                </a:solidFill>
              </a:endParaRPr>
            </a:p>
          </p:txBody>
        </p:sp>
        <p:sp>
          <p:nvSpPr>
            <p:cNvPr id="22" name="TextBox 18">
              <a:extLst>
                <a:ext uri="{FF2B5EF4-FFF2-40B4-BE49-F238E27FC236}">
                  <a16:creationId xmlns:a16="http://schemas.microsoft.com/office/drawing/2014/main" id="{A1E3712B-AA12-E925-633F-FD6225B02C8A}"/>
                </a:ext>
              </a:extLst>
            </p:cNvPr>
            <p:cNvSpPr txBox="1"/>
            <p:nvPr/>
          </p:nvSpPr>
          <p:spPr>
            <a:xfrm>
              <a:off x="0" y="-38100"/>
              <a:ext cx="3096829" cy="524275"/>
            </a:xfrm>
            <a:prstGeom prst="rect">
              <a:avLst/>
            </a:prstGeom>
          </p:spPr>
          <p:txBody>
            <a:bodyPr lIns="44571" tIns="44571" rIns="44571" bIns="44571" rtlCol="0" anchor="ctr"/>
            <a:lstStyle/>
            <a:p>
              <a:pPr algn="ctr">
                <a:lnSpc>
                  <a:spcPts val="2659"/>
                </a:lnSpc>
              </a:pPr>
              <a:endParaRPr/>
            </a:p>
          </p:txBody>
        </p:sp>
      </p:grpSp>
      <p:sp>
        <p:nvSpPr>
          <p:cNvPr id="23" name="TextBox 26">
            <a:extLst>
              <a:ext uri="{FF2B5EF4-FFF2-40B4-BE49-F238E27FC236}">
                <a16:creationId xmlns:a16="http://schemas.microsoft.com/office/drawing/2014/main" id="{724C174D-F18A-091D-4FA2-10798EBB2ADE}"/>
              </a:ext>
            </a:extLst>
          </p:cNvPr>
          <p:cNvSpPr txBox="1"/>
          <p:nvPr/>
        </p:nvSpPr>
        <p:spPr>
          <a:xfrm>
            <a:off x="10744200" y="4816574"/>
            <a:ext cx="5695976" cy="1461939"/>
          </a:xfrm>
          <a:prstGeom prst="rect">
            <a:avLst/>
          </a:prstGeom>
        </p:spPr>
        <p:txBody>
          <a:bodyPr wrap="square" lIns="0" tIns="0" rIns="0" bIns="0" rtlCol="0" anchor="t">
            <a:spAutoFit/>
          </a:bodyPr>
          <a:lstStyle/>
          <a:p>
            <a:pPr algn="ctr">
              <a:lnSpc>
                <a:spcPts val="3813"/>
              </a:lnSpc>
            </a:pPr>
            <a:r>
              <a:rPr lang="en-US" sz="3466" b="1">
                <a:solidFill>
                  <a:srgbClr val="C00000"/>
                </a:solidFill>
                <a:latin typeface="Telegraf Bold"/>
                <a:ea typeface="Telegraf Bold"/>
                <a:cs typeface="Telegraf Bold"/>
                <a:sym typeface="Telegraf Bold"/>
              </a:rPr>
              <a:t>Request Motion to Approve February 2025 Financial Statements.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1595920"/>
            <a:ext cx="18288000" cy="884858"/>
          </a:xfrm>
          <a:prstGeom prst="rect">
            <a:avLst/>
          </a:prstGeom>
        </p:spPr>
        <p:txBody>
          <a:bodyPr wrap="square" lIns="0" tIns="0" rIns="0" bIns="0" rtlCol="0" anchor="t">
            <a:spAutoFit/>
          </a:bodyPr>
          <a:lstStyle/>
          <a:p>
            <a:pPr marL="0" marR="0" lvl="0" indent="0" algn="ctr"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Capital Spend Summary</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0F99236C-4359-DBEE-AE9E-37ECCEEB1F7B}"/>
              </a:ext>
            </a:extLst>
          </p:cNvPr>
          <p:cNvSpPr txBox="1"/>
          <p:nvPr/>
        </p:nvSpPr>
        <p:spPr>
          <a:xfrm>
            <a:off x="2525812" y="3995321"/>
            <a:ext cx="16304593" cy="5262979"/>
          </a:xfrm>
          <a:prstGeom prst="rect">
            <a:avLst/>
          </a:prstGeom>
          <a:noFill/>
        </p:spPr>
        <p:txBody>
          <a:bodyPr wrap="square" rtlCol="0">
            <a:spAutoFit/>
          </a:bodyPr>
          <a:lstStyle/>
          <a:p>
            <a:r>
              <a:rPr lang="en-US" sz="4800">
                <a:latin typeface="Arimo" panose="020B0604020202020204" charset="0"/>
                <a:ea typeface="Arimo" panose="020B0604020202020204" charset="0"/>
                <a:cs typeface="Arimo" panose="020B0604020202020204" charset="0"/>
              </a:rPr>
              <a:t>FY 2025 Routine Capital Budget:   $4,000,000</a:t>
            </a:r>
          </a:p>
          <a:p>
            <a:r>
              <a:rPr lang="en-US" sz="4800">
                <a:latin typeface="Arimo" panose="020B0604020202020204" charset="0"/>
                <a:ea typeface="Arimo" panose="020B0604020202020204" charset="0"/>
                <a:cs typeface="Arimo" panose="020B0604020202020204" charset="0"/>
              </a:rPr>
              <a:t>Approved to Date:                               (812,485)</a:t>
            </a:r>
          </a:p>
          <a:p>
            <a:r>
              <a:rPr lang="en-US" sz="4800">
                <a:latin typeface="Arimo" panose="020B0604020202020204" charset="0"/>
                <a:ea typeface="Arimo" panose="020B0604020202020204" charset="0"/>
                <a:cs typeface="Arimo" panose="020B0604020202020204" charset="0"/>
              </a:rPr>
              <a:t>Requested Capital Items:                    </a:t>
            </a:r>
            <a:r>
              <a:rPr lang="en-US" sz="4800" u="sng">
                <a:latin typeface="Arimo" panose="020B0604020202020204" charset="0"/>
                <a:ea typeface="Arimo" panose="020B0604020202020204" charset="0"/>
                <a:cs typeface="Arimo" panose="020B0604020202020204" charset="0"/>
              </a:rPr>
              <a:t>(430,679)</a:t>
            </a:r>
          </a:p>
          <a:p>
            <a:r>
              <a:rPr lang="en-US" sz="4800">
                <a:latin typeface="Arimo" panose="020B0604020202020204" charset="0"/>
                <a:ea typeface="Arimo" panose="020B0604020202020204" charset="0"/>
                <a:cs typeface="Arimo" panose="020B0604020202020204" charset="0"/>
              </a:rPr>
              <a:t>Remaining FY 2025 Capital:             $2,756,836</a:t>
            </a:r>
          </a:p>
          <a:p>
            <a:endParaRPr lang="en-US" sz="4800">
              <a:latin typeface="Arimo" panose="020B0604020202020204" charset="0"/>
              <a:ea typeface="Arimo" panose="020B0604020202020204" charset="0"/>
              <a:cs typeface="Arimo" panose="020B0604020202020204" charset="0"/>
            </a:endParaRPr>
          </a:p>
          <a:p>
            <a:endParaRPr lang="en-US" sz="4800">
              <a:latin typeface="Arimo" panose="020B0604020202020204" charset="0"/>
              <a:ea typeface="Arimo" panose="020B0604020202020204" charset="0"/>
              <a:cs typeface="Arimo" panose="020B0604020202020204" charset="0"/>
            </a:endParaRPr>
          </a:p>
          <a:p>
            <a:endParaRPr lang="en-US" sz="4800">
              <a:latin typeface="Arimo" panose="020B0604020202020204" charset="0"/>
              <a:ea typeface="Arimo" panose="020B0604020202020204" charset="0"/>
              <a:cs typeface="Arimo" panose="020B0604020202020204" charset="0"/>
            </a:endParaRPr>
          </a:p>
        </p:txBody>
      </p:sp>
    </p:spTree>
    <p:extLst>
      <p:ext uri="{BB962C8B-B14F-4D97-AF65-F5344CB8AC3E}">
        <p14:creationId xmlns:p14="http://schemas.microsoft.com/office/powerpoint/2010/main" val="3322604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409700"/>
            <a:ext cx="15622198" cy="884858"/>
          </a:xfrm>
          <a:prstGeom prst="rect">
            <a:avLst/>
          </a:prstGeom>
        </p:spPr>
        <p:txBody>
          <a:bodyPr wrap="square" lIns="0" tIns="0" rIns="0" bIns="0" rtlCol="0" anchor="t">
            <a:spAutoFit/>
          </a:bodyPr>
          <a:lstStyle/>
          <a:p>
            <a:pPr>
              <a:lnSpc>
                <a:spcPts val="6948"/>
              </a:lnSpc>
              <a:defRPr/>
            </a:pPr>
            <a:r>
              <a:rPr lang="en-US" sz="6300" b="1">
                <a:solidFill>
                  <a:srgbClr val="00539F"/>
                </a:solidFill>
                <a:latin typeface="Telegraf Bold"/>
                <a:ea typeface="Telegraf Bold"/>
                <a:cs typeface="Telegraf Bold"/>
                <a:sym typeface="Telegraf Bold"/>
              </a:rPr>
              <a:t>Capital Request:  Hana Table</a:t>
            </a:r>
            <a:endParaRPr kumimoji="0" lang="en-US" sz="6300" b="1" i="0" u="none" strike="noStrike" kern="1200" cap="none" spc="0" normalizeH="0" baseline="0" noProof="0">
              <a:ln>
                <a:noFill/>
              </a:ln>
              <a:solidFill>
                <a:srgbClr val="00539F"/>
              </a:solidFill>
              <a:effectLst/>
              <a:uLnTx/>
              <a:uFillTx/>
              <a:latin typeface="Telegraf Bold"/>
              <a:ea typeface="Telegraf Bold"/>
              <a:cs typeface="Telegraf Bold"/>
              <a:sym typeface="Telegraf Bold"/>
            </a:endParaRP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6">
            <a:extLst>
              <a:ext uri="{FF2B5EF4-FFF2-40B4-BE49-F238E27FC236}">
                <a16:creationId xmlns:a16="http://schemas.microsoft.com/office/drawing/2014/main" id="{09F44A28-B4BD-549E-51F2-D2C7A58559AC}"/>
              </a:ext>
            </a:extLst>
          </p:cNvPr>
          <p:cNvGrpSpPr/>
          <p:nvPr/>
        </p:nvGrpSpPr>
        <p:grpSpPr>
          <a:xfrm>
            <a:off x="8956166" y="114300"/>
            <a:ext cx="8798434" cy="10011461"/>
            <a:chOff x="-4342011" y="-38100"/>
            <a:chExt cx="7438840" cy="1254860"/>
          </a:xfrm>
        </p:grpSpPr>
        <p:sp>
          <p:nvSpPr>
            <p:cNvPr id="21" name="Freeform 17">
              <a:extLst>
                <a:ext uri="{FF2B5EF4-FFF2-40B4-BE49-F238E27FC236}">
                  <a16:creationId xmlns:a16="http://schemas.microsoft.com/office/drawing/2014/main" id="{72C973FD-2383-EC15-467F-71C913716BC2}"/>
                </a:ext>
              </a:extLst>
            </p:cNvPr>
            <p:cNvSpPr/>
            <p:nvPr/>
          </p:nvSpPr>
          <p:spPr>
            <a:xfrm>
              <a:off x="-4342011" y="881213"/>
              <a:ext cx="6974755" cy="335547"/>
            </a:xfrm>
            <a:custGeom>
              <a:avLst/>
              <a:gdLst/>
              <a:ahLst/>
              <a:cxnLst/>
              <a:rect l="l" t="t" r="r" b="b"/>
              <a:pathLst>
                <a:path w="3096829" h="486175">
                  <a:moveTo>
                    <a:pt x="25515" y="0"/>
                  </a:moveTo>
                  <a:lnTo>
                    <a:pt x="3071314" y="0"/>
                  </a:lnTo>
                  <a:cubicBezTo>
                    <a:pt x="3078081" y="0"/>
                    <a:pt x="3084571" y="2688"/>
                    <a:pt x="3089356" y="7473"/>
                  </a:cubicBezTo>
                  <a:cubicBezTo>
                    <a:pt x="3094141" y="12258"/>
                    <a:pt x="3096829" y="18748"/>
                    <a:pt x="3096829" y="25515"/>
                  </a:cubicBezTo>
                  <a:lnTo>
                    <a:pt x="3096829" y="460660"/>
                  </a:lnTo>
                  <a:cubicBezTo>
                    <a:pt x="3096829" y="474752"/>
                    <a:pt x="3085406" y="486175"/>
                    <a:pt x="3071314" y="486175"/>
                  </a:cubicBezTo>
                  <a:lnTo>
                    <a:pt x="25515" y="486175"/>
                  </a:lnTo>
                  <a:cubicBezTo>
                    <a:pt x="11424" y="486175"/>
                    <a:pt x="0" y="474752"/>
                    <a:pt x="0" y="460660"/>
                  </a:cubicBezTo>
                  <a:lnTo>
                    <a:pt x="0" y="25515"/>
                  </a:lnTo>
                  <a:cubicBezTo>
                    <a:pt x="0" y="11424"/>
                    <a:pt x="11424" y="0"/>
                    <a:pt x="25515" y="0"/>
                  </a:cubicBezTo>
                  <a:close/>
                </a:path>
              </a:pathLst>
            </a:custGeom>
            <a:solidFill>
              <a:srgbClr val="000000">
                <a:alpha val="0"/>
              </a:srgbClr>
            </a:solidFill>
            <a:ln w="66675" cap="rnd">
              <a:solidFill>
                <a:srgbClr val="00539F"/>
              </a:solidFill>
              <a:prstDash val="solid"/>
              <a:rou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a:ea typeface="+mn-ea"/>
                <a:cs typeface="+mn-cs"/>
              </a:endParaRPr>
            </a:p>
          </p:txBody>
        </p:sp>
        <p:sp>
          <p:nvSpPr>
            <p:cNvPr id="22" name="TextBox 18">
              <a:extLst>
                <a:ext uri="{FF2B5EF4-FFF2-40B4-BE49-F238E27FC236}">
                  <a16:creationId xmlns:a16="http://schemas.microsoft.com/office/drawing/2014/main" id="{A1E3712B-AA12-E925-633F-FD6225B02C8A}"/>
                </a:ext>
              </a:extLst>
            </p:cNvPr>
            <p:cNvSpPr txBox="1"/>
            <p:nvPr/>
          </p:nvSpPr>
          <p:spPr>
            <a:xfrm>
              <a:off x="0" y="-38100"/>
              <a:ext cx="3096829" cy="524275"/>
            </a:xfrm>
            <a:prstGeom prst="rect">
              <a:avLst/>
            </a:prstGeom>
          </p:spPr>
          <p:txBody>
            <a:bodyPr lIns="44571" tIns="44571" rIns="44571" bIns="4457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6">
            <a:extLst>
              <a:ext uri="{FF2B5EF4-FFF2-40B4-BE49-F238E27FC236}">
                <a16:creationId xmlns:a16="http://schemas.microsoft.com/office/drawing/2014/main" id="{724C174D-F18A-091D-4FA2-10798EBB2ADE}"/>
              </a:ext>
            </a:extLst>
          </p:cNvPr>
          <p:cNvSpPr txBox="1"/>
          <p:nvPr/>
        </p:nvSpPr>
        <p:spPr>
          <a:xfrm>
            <a:off x="9255054" y="7568957"/>
            <a:ext cx="7734324" cy="2436564"/>
          </a:xfrm>
          <a:prstGeom prst="rect">
            <a:avLst/>
          </a:prstGeom>
        </p:spPr>
        <p:txBody>
          <a:bodyPr wrap="square" lIns="0" tIns="0" rIns="0" bIns="0" rtlCol="0" anchor="t">
            <a:spAutoFit/>
          </a:bodyPr>
          <a:lstStyle/>
          <a:p>
            <a:pPr marL="0" marR="0" lvl="0" indent="0" algn="ctr" defTabSz="914400" rtl="0" eaLnBrk="1" fontAlgn="auto" latinLnBrk="0" hangingPunct="1">
              <a:lnSpc>
                <a:spcPts val="3813"/>
              </a:lnSpc>
              <a:spcBef>
                <a:spcPts val="0"/>
              </a:spcBef>
              <a:spcAft>
                <a:spcPts val="0"/>
              </a:spcAft>
              <a:buClrTx/>
              <a:buSzTx/>
              <a:buFontTx/>
              <a:buNone/>
              <a:tabLst/>
              <a:defRPr/>
            </a:pPr>
            <a:r>
              <a:rPr kumimoji="0" lang="en-US" sz="3466" b="1" i="0" u="none" strike="noStrike" kern="1200" cap="none" spc="0" normalizeH="0" baseline="0" noProof="0">
                <a:ln>
                  <a:noFill/>
                </a:ln>
                <a:solidFill>
                  <a:srgbClr val="C00000"/>
                </a:solidFill>
                <a:effectLst/>
                <a:uLnTx/>
                <a:uFillTx/>
                <a:latin typeface="Telegraf Bold"/>
                <a:ea typeface="Telegraf Bold"/>
                <a:cs typeface="Telegraf Bold"/>
                <a:sym typeface="Telegraf Bold"/>
              </a:rPr>
              <a:t>Request Motion to Approve Capital expenditure of $104,093 plus maintenance contract for $9,900 per year for purchase of a Hana Table for the Operating Room.</a:t>
            </a:r>
          </a:p>
        </p:txBody>
      </p:sp>
      <p:pic>
        <p:nvPicPr>
          <p:cNvPr id="3" name="Picture 2">
            <a:extLst>
              <a:ext uri="{FF2B5EF4-FFF2-40B4-BE49-F238E27FC236}">
                <a16:creationId xmlns:a16="http://schemas.microsoft.com/office/drawing/2014/main" id="{8782F743-0806-DC49-6846-E8A3F67E8954}"/>
              </a:ext>
            </a:extLst>
          </p:cNvPr>
          <p:cNvPicPr>
            <a:picLocks noChangeAspect="1"/>
          </p:cNvPicPr>
          <p:nvPr/>
        </p:nvPicPr>
        <p:blipFill>
          <a:blip r:embed="rId2"/>
          <a:stretch>
            <a:fillRect/>
          </a:stretch>
        </p:blipFill>
        <p:spPr>
          <a:xfrm>
            <a:off x="8956166" y="2476500"/>
            <a:ext cx="8190627" cy="458188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0EF40D59-BFBF-F4E4-9B22-F67CFA034431}"/>
              </a:ext>
            </a:extLst>
          </p:cNvPr>
          <p:cNvSpPr txBox="1"/>
          <p:nvPr/>
        </p:nvSpPr>
        <p:spPr>
          <a:xfrm>
            <a:off x="1034954" y="2404074"/>
            <a:ext cx="7464909" cy="7848302"/>
          </a:xfrm>
          <a:prstGeom prst="rect">
            <a:avLst/>
          </a:prstGeom>
          <a:noFill/>
        </p:spPr>
        <p:txBody>
          <a:bodyPr wrap="square" rtlCol="0">
            <a:spAutoFit/>
          </a:bodyPr>
          <a:lstStyle/>
          <a:p>
            <a:pPr marL="285750" indent="-285750">
              <a:buFont typeface="Arial" panose="020B0604020202020204" pitchFamily="34" charset="0"/>
              <a:buChar char="•"/>
            </a:pPr>
            <a:r>
              <a:rPr lang="en-US" sz="2800">
                <a:latin typeface="Arimo" panose="020B0604020202020204" charset="0"/>
                <a:ea typeface="Arimo" panose="020B0604020202020204" charset="0"/>
                <a:cs typeface="Arimo" panose="020B0604020202020204" charset="0"/>
              </a:rPr>
              <a:t>HANA allows for precise placement of leg, so incision can be made directly in front of hip, rather than through back or side. </a:t>
            </a:r>
          </a:p>
          <a:p>
            <a:endParaRPr lang="en-US" sz="2800">
              <a:latin typeface="Arimo" panose="020B0604020202020204" charset="0"/>
              <a:ea typeface="Arimo" panose="020B0604020202020204" charset="0"/>
              <a:cs typeface="Arimo" panose="020B0604020202020204" charset="0"/>
            </a:endParaRPr>
          </a:p>
          <a:p>
            <a:pPr marL="285750" indent="-285750">
              <a:buFont typeface="Arial" panose="020B0604020202020204" pitchFamily="34" charset="0"/>
              <a:buChar char="•"/>
            </a:pPr>
            <a:r>
              <a:rPr lang="en-US" sz="2800">
                <a:latin typeface="Arimo" panose="020B0604020202020204" charset="0"/>
                <a:ea typeface="Arimo" panose="020B0604020202020204" charset="0"/>
                <a:cs typeface="Arimo" panose="020B0604020202020204" charset="0"/>
              </a:rPr>
              <a:t>Rotating table permits increased range of motion so surgeon can properly position and align socket, ball, and femur.  Table allows surgeon to position patient's legs independently and provide traction.</a:t>
            </a:r>
          </a:p>
          <a:p>
            <a:endParaRPr lang="en-US" sz="2800">
              <a:latin typeface="Arimo" panose="020B0604020202020204" charset="0"/>
              <a:ea typeface="Arimo" panose="020B0604020202020204" charset="0"/>
              <a:cs typeface="Arimo" panose="020B0604020202020204" charset="0"/>
            </a:endParaRPr>
          </a:p>
          <a:p>
            <a:pPr marL="285750" indent="-285750">
              <a:buFont typeface="Arial" panose="020B0604020202020204" pitchFamily="34" charset="0"/>
              <a:buChar char="•"/>
            </a:pPr>
            <a:r>
              <a:rPr lang="en-US" sz="2800">
                <a:latin typeface="Arimo" panose="020B0604020202020204" charset="0"/>
                <a:ea typeface="Arimo" panose="020B0604020202020204" charset="0"/>
                <a:cs typeface="Arimo" panose="020B0604020202020204" charset="0"/>
              </a:rPr>
              <a:t>Cost to purchase new Hana Table is $104,093 with maintenance contract of $9,900 per year.  Expected useful life </a:t>
            </a:r>
            <a:r>
              <a:rPr lang="en-US" sz="2800">
                <a:latin typeface="Arimo" panose="020B0604020202020204" charset="0"/>
                <a:ea typeface="Arimo" panose="020B0604020202020204" charset="0"/>
                <a:cs typeface="Arimo" panose="020B0604020202020204" charset="0"/>
                <a:sym typeface="Wingdings" panose="05000000000000000000" pitchFamily="2" charset="2"/>
              </a:rPr>
              <a:t> </a:t>
            </a:r>
            <a:r>
              <a:rPr lang="en-US" sz="2800">
                <a:latin typeface="Arimo" panose="020B0604020202020204" charset="0"/>
                <a:ea typeface="Arimo" panose="020B0604020202020204" charset="0"/>
                <a:cs typeface="Arimo" panose="020B0604020202020204" charset="0"/>
              </a:rPr>
              <a:t>10 years.    </a:t>
            </a:r>
          </a:p>
          <a:p>
            <a:pPr marL="285750" indent="-285750">
              <a:buFont typeface="Arial" panose="020B0604020202020204" pitchFamily="34" charset="0"/>
              <a:buChar char="•"/>
            </a:pPr>
            <a:endParaRPr lang="en-US" sz="2800">
              <a:latin typeface="Arimo" panose="020B0604020202020204" charset="0"/>
              <a:ea typeface="Arimo" panose="020B0604020202020204" charset="0"/>
              <a:cs typeface="Arimo" panose="020B0604020202020204" charset="0"/>
            </a:endParaRPr>
          </a:p>
          <a:p>
            <a:pPr marL="285750" indent="-285750">
              <a:buFont typeface="Arial" panose="020B0604020202020204" pitchFamily="34" charset="0"/>
              <a:buChar char="•"/>
            </a:pPr>
            <a:r>
              <a:rPr lang="en-US" sz="2800">
                <a:latin typeface="Arimo" panose="020B0604020202020204" charset="0"/>
                <a:ea typeface="Arimo" panose="020B0604020202020204" charset="0"/>
                <a:cs typeface="Arimo" panose="020B0604020202020204" charset="0"/>
              </a:rPr>
              <a:t>Purchase would improve current patient outcomes and allow for Robotic surgeries in the future.</a:t>
            </a:r>
          </a:p>
        </p:txBody>
      </p:sp>
    </p:spTree>
    <p:extLst>
      <p:ext uri="{BB962C8B-B14F-4D97-AF65-F5344CB8AC3E}">
        <p14:creationId xmlns:p14="http://schemas.microsoft.com/office/powerpoint/2010/main" val="7962272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77042" y="1156437"/>
            <a:ext cx="17206157" cy="884858"/>
          </a:xfrm>
          <a:prstGeom prst="rect">
            <a:avLst/>
          </a:prstGeom>
        </p:spPr>
        <p:txBody>
          <a:bodyPr wrap="square" lIns="0" tIns="0" rIns="0" bIns="0" rtlCol="0" anchor="t">
            <a:spAutoFit/>
          </a:bodyPr>
          <a:lstStyle/>
          <a:p>
            <a:pPr>
              <a:lnSpc>
                <a:spcPts val="6948"/>
              </a:lnSpc>
              <a:defRPr/>
            </a:pPr>
            <a:r>
              <a:rPr lang="en-US" sz="6300" b="1">
                <a:solidFill>
                  <a:srgbClr val="00539F"/>
                </a:solidFill>
                <a:latin typeface="Telegraf Bold"/>
                <a:ea typeface="Telegraf Bold"/>
                <a:cs typeface="Telegraf Bold"/>
                <a:sym typeface="Telegraf Bold"/>
              </a:rPr>
              <a:t>Capital Request:  Power</a:t>
            </a:r>
            <a:r>
              <a:rPr kumimoji="0" lang="en-US" sz="6300"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 9 System</a:t>
            </a:r>
            <a:r>
              <a:rPr lang="en-US" sz="6300" b="1">
                <a:solidFill>
                  <a:srgbClr val="00539F"/>
                </a:solidFill>
                <a:latin typeface="Telegraf Bold"/>
                <a:ea typeface="Telegraf Bold"/>
                <a:cs typeface="Telegraf Bold"/>
                <a:sym typeface="Telegraf Bold"/>
              </a:rPr>
              <a:t> for OR</a:t>
            </a:r>
            <a:endParaRPr kumimoji="0" lang="en-US" sz="6300" b="1" i="0" u="none" strike="noStrike" kern="1200" cap="none" spc="0" normalizeH="0" baseline="0" noProof="0">
              <a:ln>
                <a:noFill/>
              </a:ln>
              <a:solidFill>
                <a:srgbClr val="00539F"/>
              </a:solidFill>
              <a:effectLst/>
              <a:uLnTx/>
              <a:uFillTx/>
              <a:latin typeface="Telegraf Bold"/>
              <a:ea typeface="Telegraf Bold"/>
              <a:cs typeface="Telegraf Bold"/>
              <a:sym typeface="Telegraf Bold"/>
            </a:endParaRP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6">
            <a:extLst>
              <a:ext uri="{FF2B5EF4-FFF2-40B4-BE49-F238E27FC236}">
                <a16:creationId xmlns:a16="http://schemas.microsoft.com/office/drawing/2014/main" id="{09F44A28-B4BD-549E-51F2-D2C7A58559AC}"/>
              </a:ext>
            </a:extLst>
          </p:cNvPr>
          <p:cNvGrpSpPr/>
          <p:nvPr/>
        </p:nvGrpSpPr>
        <p:grpSpPr>
          <a:xfrm>
            <a:off x="11049000" y="3205535"/>
            <a:ext cx="7816902" cy="5900365"/>
            <a:chOff x="-496176" y="-38100"/>
            <a:chExt cx="3593005" cy="1254860"/>
          </a:xfrm>
        </p:grpSpPr>
        <p:sp>
          <p:nvSpPr>
            <p:cNvPr id="21" name="Freeform 17">
              <a:extLst>
                <a:ext uri="{FF2B5EF4-FFF2-40B4-BE49-F238E27FC236}">
                  <a16:creationId xmlns:a16="http://schemas.microsoft.com/office/drawing/2014/main" id="{72C973FD-2383-EC15-467F-71C913716BC2}"/>
                </a:ext>
              </a:extLst>
            </p:cNvPr>
            <p:cNvSpPr/>
            <p:nvPr/>
          </p:nvSpPr>
          <p:spPr>
            <a:xfrm>
              <a:off x="-496176" y="637235"/>
              <a:ext cx="2990310" cy="579525"/>
            </a:xfrm>
            <a:custGeom>
              <a:avLst/>
              <a:gdLst/>
              <a:ahLst/>
              <a:cxnLst/>
              <a:rect l="l" t="t" r="r" b="b"/>
              <a:pathLst>
                <a:path w="3096829" h="486175">
                  <a:moveTo>
                    <a:pt x="25515" y="0"/>
                  </a:moveTo>
                  <a:lnTo>
                    <a:pt x="3071314" y="0"/>
                  </a:lnTo>
                  <a:cubicBezTo>
                    <a:pt x="3078081" y="0"/>
                    <a:pt x="3084571" y="2688"/>
                    <a:pt x="3089356" y="7473"/>
                  </a:cubicBezTo>
                  <a:cubicBezTo>
                    <a:pt x="3094141" y="12258"/>
                    <a:pt x="3096829" y="18748"/>
                    <a:pt x="3096829" y="25515"/>
                  </a:cubicBezTo>
                  <a:lnTo>
                    <a:pt x="3096829" y="460660"/>
                  </a:lnTo>
                  <a:cubicBezTo>
                    <a:pt x="3096829" y="474752"/>
                    <a:pt x="3085406" y="486175"/>
                    <a:pt x="3071314" y="486175"/>
                  </a:cubicBezTo>
                  <a:lnTo>
                    <a:pt x="25515" y="486175"/>
                  </a:lnTo>
                  <a:cubicBezTo>
                    <a:pt x="11424" y="486175"/>
                    <a:pt x="0" y="474752"/>
                    <a:pt x="0" y="460660"/>
                  </a:cubicBezTo>
                  <a:lnTo>
                    <a:pt x="0" y="25515"/>
                  </a:lnTo>
                  <a:cubicBezTo>
                    <a:pt x="0" y="11424"/>
                    <a:pt x="11424" y="0"/>
                    <a:pt x="25515" y="0"/>
                  </a:cubicBezTo>
                  <a:close/>
                </a:path>
              </a:pathLst>
            </a:custGeom>
            <a:solidFill>
              <a:srgbClr val="000000">
                <a:alpha val="0"/>
              </a:srgbClr>
            </a:solidFill>
            <a:ln w="66675" cap="rnd">
              <a:solidFill>
                <a:srgbClr val="00539F"/>
              </a:solidFill>
              <a:prstDash val="solid"/>
              <a:rou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a:ea typeface="+mn-ea"/>
                <a:cs typeface="+mn-cs"/>
              </a:endParaRPr>
            </a:p>
          </p:txBody>
        </p:sp>
        <p:sp>
          <p:nvSpPr>
            <p:cNvPr id="22" name="TextBox 18">
              <a:extLst>
                <a:ext uri="{FF2B5EF4-FFF2-40B4-BE49-F238E27FC236}">
                  <a16:creationId xmlns:a16="http://schemas.microsoft.com/office/drawing/2014/main" id="{A1E3712B-AA12-E925-633F-FD6225B02C8A}"/>
                </a:ext>
              </a:extLst>
            </p:cNvPr>
            <p:cNvSpPr txBox="1"/>
            <p:nvPr/>
          </p:nvSpPr>
          <p:spPr>
            <a:xfrm>
              <a:off x="0" y="-38100"/>
              <a:ext cx="3096829" cy="524275"/>
            </a:xfrm>
            <a:prstGeom prst="rect">
              <a:avLst/>
            </a:prstGeom>
          </p:spPr>
          <p:txBody>
            <a:bodyPr lIns="44571" tIns="44571" rIns="44571" bIns="4457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6">
            <a:extLst>
              <a:ext uri="{FF2B5EF4-FFF2-40B4-BE49-F238E27FC236}">
                <a16:creationId xmlns:a16="http://schemas.microsoft.com/office/drawing/2014/main" id="{724C174D-F18A-091D-4FA2-10798EBB2ADE}"/>
              </a:ext>
            </a:extLst>
          </p:cNvPr>
          <p:cNvSpPr txBox="1"/>
          <p:nvPr/>
        </p:nvSpPr>
        <p:spPr>
          <a:xfrm>
            <a:off x="11179049" y="6744319"/>
            <a:ext cx="6381750" cy="1949252"/>
          </a:xfrm>
          <a:prstGeom prst="rect">
            <a:avLst/>
          </a:prstGeom>
        </p:spPr>
        <p:txBody>
          <a:bodyPr wrap="square" lIns="0" tIns="0" rIns="0" bIns="0" rtlCol="0" anchor="t">
            <a:spAutoFit/>
          </a:bodyPr>
          <a:lstStyle/>
          <a:p>
            <a:pPr algn="ctr">
              <a:lnSpc>
                <a:spcPts val="3813"/>
              </a:lnSpc>
              <a:defRPr/>
            </a:pPr>
            <a:r>
              <a:rPr kumimoji="0" lang="en-US" sz="3450" b="1" i="0" u="none" strike="noStrike" kern="1200" cap="none" spc="0" normalizeH="0" baseline="0" noProof="0">
                <a:ln>
                  <a:noFill/>
                </a:ln>
                <a:solidFill>
                  <a:srgbClr val="C00000"/>
                </a:solidFill>
                <a:effectLst/>
                <a:uLnTx/>
                <a:uFillTx/>
                <a:latin typeface="Telegraf Bold"/>
                <a:ea typeface="Telegraf Bold"/>
                <a:cs typeface="Telegraf Bold"/>
                <a:sym typeface="Telegraf Bold"/>
              </a:rPr>
              <a:t>Request Motion to Approve Capital </a:t>
            </a:r>
            <a:r>
              <a:rPr lang="en-US" sz="3450" b="1">
                <a:solidFill>
                  <a:srgbClr val="C00000"/>
                </a:solidFill>
                <a:latin typeface="Telegraf Bold"/>
                <a:ea typeface="Telegraf Bold"/>
                <a:cs typeface="Telegraf Bold"/>
                <a:sym typeface="Telegraf Bold"/>
              </a:rPr>
              <a:t>up</a:t>
            </a:r>
            <a:r>
              <a:rPr kumimoji="0" lang="en-US" sz="3450" b="1" i="0" u="none" strike="noStrike" kern="1200" cap="none" spc="0" normalizeH="0" baseline="0" noProof="0">
                <a:ln>
                  <a:noFill/>
                </a:ln>
                <a:solidFill>
                  <a:srgbClr val="C00000"/>
                </a:solidFill>
                <a:effectLst/>
                <a:uLnTx/>
                <a:uFillTx/>
                <a:latin typeface="Telegraf Bold"/>
                <a:ea typeface="Telegraf Bold"/>
                <a:cs typeface="Telegraf Bold"/>
                <a:sym typeface="Telegraf Bold"/>
              </a:rPr>
              <a:t> to $326,586 to lease a Power 9 System for the Operating Room.</a:t>
            </a:r>
          </a:p>
        </p:txBody>
      </p:sp>
      <p:pic>
        <p:nvPicPr>
          <p:cNvPr id="3" name="Picture 2">
            <a:extLst>
              <a:ext uri="{FF2B5EF4-FFF2-40B4-BE49-F238E27FC236}">
                <a16:creationId xmlns:a16="http://schemas.microsoft.com/office/drawing/2014/main" id="{12BE0E72-D280-9647-1F93-94667BC24481}"/>
              </a:ext>
            </a:extLst>
          </p:cNvPr>
          <p:cNvPicPr>
            <a:picLocks noChangeAspect="1"/>
          </p:cNvPicPr>
          <p:nvPr/>
        </p:nvPicPr>
        <p:blipFill>
          <a:blip r:embed="rId2"/>
          <a:stretch>
            <a:fillRect/>
          </a:stretch>
        </p:blipFill>
        <p:spPr>
          <a:xfrm>
            <a:off x="10973206" y="2394187"/>
            <a:ext cx="6505686" cy="3246108"/>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201484AD-C4F3-5688-13B1-EEBEABFE33E0}"/>
              </a:ext>
            </a:extLst>
          </p:cNvPr>
          <p:cNvSpPr txBox="1"/>
          <p:nvPr/>
        </p:nvSpPr>
        <p:spPr>
          <a:xfrm>
            <a:off x="746251" y="2184981"/>
            <a:ext cx="10056909" cy="784830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800">
                <a:latin typeface="Arimo"/>
                <a:ea typeface="Arimo"/>
                <a:cs typeface="Arimo"/>
              </a:rPr>
              <a:t>Current System no longer serviced by manufacturer starting in 2027.</a:t>
            </a:r>
          </a:p>
          <a:p>
            <a:endParaRPr lang="en-US" sz="2800">
              <a:latin typeface="Arimo" panose="020B0604020202020204" charset="0"/>
              <a:ea typeface="Arimo" panose="020B0604020202020204" charset="0"/>
              <a:cs typeface="Arimo" panose="020B0604020202020204" charset="0"/>
            </a:endParaRPr>
          </a:p>
          <a:p>
            <a:pPr marL="285750" indent="-285750">
              <a:buFont typeface="Arial" panose="020B0604020202020204" pitchFamily="34" charset="0"/>
              <a:buChar char="•"/>
            </a:pPr>
            <a:r>
              <a:rPr lang="en-US" sz="2800">
                <a:latin typeface="Arimo"/>
                <a:ea typeface="Arimo"/>
                <a:cs typeface="Arimo"/>
              </a:rPr>
              <a:t>New Power 9, which is primarily used by the orthopedic team, offers more advanced features and greater power capabilities than current Power 8.  </a:t>
            </a:r>
            <a:endParaRPr lang="en-US" sz="2800">
              <a:latin typeface="Arimo" panose="020B0604020202020204" charset="0"/>
              <a:ea typeface="Arimo" panose="020B0604020202020204" charset="0"/>
              <a:cs typeface="Arimo" panose="020B0604020202020204" charset="0"/>
            </a:endParaRPr>
          </a:p>
          <a:p>
            <a:pPr marL="285750" indent="-285750">
              <a:buFont typeface="Arial" panose="020B0604020202020204" pitchFamily="34" charset="0"/>
              <a:buChar char="•"/>
            </a:pPr>
            <a:r>
              <a:rPr lang="en-US" sz="2800">
                <a:latin typeface="Arimo"/>
                <a:ea typeface="Arimo"/>
                <a:cs typeface="Arimo"/>
              </a:rPr>
              <a:t>Utilization:</a:t>
            </a:r>
          </a:p>
          <a:p>
            <a:pPr marL="285750" indent="-285750">
              <a:buFont typeface="Arial" panose="020B0604020202020204" pitchFamily="34" charset="0"/>
              <a:buChar char="•"/>
            </a:pPr>
            <a:endParaRPr lang="en-US" sz="2800">
              <a:latin typeface="Arimo"/>
              <a:ea typeface="Arimo"/>
              <a:cs typeface="Arimo"/>
            </a:endParaRPr>
          </a:p>
          <a:p>
            <a:pPr marL="742950" lvl="1" indent="-285750">
              <a:buFont typeface="Arial" panose="020B0604020202020204" pitchFamily="34" charset="0"/>
              <a:buChar char="•"/>
            </a:pPr>
            <a:r>
              <a:rPr lang="en-US" sz="2800">
                <a:latin typeface="Arimo"/>
                <a:ea typeface="Arimo"/>
                <a:cs typeface="Arimo"/>
              </a:rPr>
              <a:t>Power 8 usage (March 2024 to date): 299 cases. ~25 cases/month</a:t>
            </a:r>
          </a:p>
          <a:p>
            <a:pPr marL="742950" lvl="1" indent="-285750">
              <a:buFont typeface="Arial" panose="020B0604020202020204" pitchFamily="34" charset="0"/>
              <a:buChar char="•"/>
            </a:pPr>
            <a:r>
              <a:rPr lang="en-US" sz="2800">
                <a:latin typeface="Arimo"/>
                <a:ea typeface="Arimo"/>
                <a:cs typeface="Arimo"/>
              </a:rPr>
              <a:t>FY 2025 projected cases (orthopedic and podiatry): 459 cases. </a:t>
            </a:r>
          </a:p>
          <a:p>
            <a:pPr marL="742950" lvl="1" indent="-285750">
              <a:buFont typeface="Arial" panose="020B0604020202020204" pitchFamily="34" charset="0"/>
              <a:buChar char="•"/>
            </a:pPr>
            <a:r>
              <a:rPr lang="en-US" sz="2800">
                <a:latin typeface="Arimo"/>
                <a:ea typeface="Arimo"/>
                <a:cs typeface="Arimo"/>
              </a:rPr>
              <a:t>Power 9 potential usage for dental cases.</a:t>
            </a:r>
          </a:p>
          <a:p>
            <a:r>
              <a:rPr lang="en-US" sz="2800">
                <a:latin typeface="Arimo"/>
                <a:ea typeface="Arimo"/>
                <a:cs typeface="Arimo"/>
              </a:rPr>
              <a:t> </a:t>
            </a:r>
          </a:p>
          <a:p>
            <a:pPr marL="285750" indent="-285750">
              <a:buFont typeface="Arial" panose="020B0604020202020204" pitchFamily="34" charset="0"/>
              <a:buChar char="•"/>
            </a:pPr>
            <a:r>
              <a:rPr lang="en-US" sz="2800">
                <a:latin typeface="Arimo"/>
                <a:ea typeface="Arimo"/>
                <a:cs typeface="Arimo"/>
              </a:rPr>
              <a:t>Recommend leasing new Stryker Power 9 by 3/31, to avoid 4/01 cost increase of $44,000 over 5-year lease term.  Would receive additional $21,000 in incentives if purchased by 3/31. </a:t>
            </a:r>
          </a:p>
        </p:txBody>
      </p:sp>
    </p:spTree>
    <p:extLst>
      <p:ext uri="{BB962C8B-B14F-4D97-AF65-F5344CB8AC3E}">
        <p14:creationId xmlns:p14="http://schemas.microsoft.com/office/powerpoint/2010/main" val="3970091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B53711F-F767-BB0A-FBC2-D9D26D6F7BFF}"/>
              </a:ext>
            </a:extLst>
          </p:cNvPr>
          <p:cNvSpPr>
            <a:spLocks noGrp="1"/>
          </p:cNvSpPr>
          <p:nvPr>
            <p:ph type="body" sz="quarter" idx="13"/>
          </p:nvPr>
        </p:nvSpPr>
        <p:spPr>
          <a:xfrm>
            <a:off x="3429002" y="1970103"/>
            <a:ext cx="9456614" cy="6172200"/>
          </a:xfrm>
        </p:spPr>
        <p:txBody>
          <a:bodyPr/>
          <a:lstStyle/>
          <a:p>
            <a:pPr>
              <a:spcBef>
                <a:spcPts val="0"/>
              </a:spcBef>
              <a:spcAft>
                <a:spcPts val="900"/>
              </a:spcAft>
            </a:pPr>
            <a:r>
              <a:rPr lang="en-US" sz="6600" b="1"/>
              <a:t>Stoughton Health and SSM Health</a:t>
            </a:r>
          </a:p>
          <a:p>
            <a:pPr>
              <a:spcBef>
                <a:spcPts val="0"/>
              </a:spcBef>
              <a:spcAft>
                <a:spcPts val="900"/>
              </a:spcAft>
            </a:pPr>
            <a:r>
              <a:rPr lang="en-US" sz="5400" b="1"/>
              <a:t>Strategy Alignment</a:t>
            </a:r>
          </a:p>
          <a:p>
            <a:r>
              <a:rPr lang="en-US" sz="4200" b="1"/>
              <a:t>Q1 2025</a:t>
            </a:r>
            <a:endParaRPr lang="en-US" sz="6000" b="1"/>
          </a:p>
          <a:p>
            <a:r>
              <a:rPr lang="en-US" sz="6075"/>
              <a:t>		</a:t>
            </a:r>
          </a:p>
        </p:txBody>
      </p:sp>
      <p:pic>
        <p:nvPicPr>
          <p:cNvPr id="2" name="Picture 1">
            <a:extLst>
              <a:ext uri="{FF2B5EF4-FFF2-40B4-BE49-F238E27FC236}">
                <a16:creationId xmlns:a16="http://schemas.microsoft.com/office/drawing/2014/main" id="{A9C9555B-291F-AABA-C41A-0F01BB6E609E}"/>
              </a:ext>
            </a:extLst>
          </p:cNvPr>
          <p:cNvPicPr>
            <a:picLocks noChangeAspect="1"/>
          </p:cNvPicPr>
          <p:nvPr/>
        </p:nvPicPr>
        <p:blipFill>
          <a:blip r:embed="rId2"/>
          <a:stretch>
            <a:fillRect/>
          </a:stretch>
        </p:blipFill>
        <p:spPr>
          <a:xfrm>
            <a:off x="10972801" y="7458490"/>
            <a:ext cx="6935822" cy="1367627"/>
          </a:xfrm>
          <a:prstGeom prst="rect">
            <a:avLst/>
          </a:prstGeom>
        </p:spPr>
      </p:pic>
    </p:spTree>
    <p:extLst>
      <p:ext uri="{BB962C8B-B14F-4D97-AF65-F5344CB8AC3E}">
        <p14:creationId xmlns:p14="http://schemas.microsoft.com/office/powerpoint/2010/main" val="26058124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238842"/>
            <a:ext cx="18288000" cy="884858"/>
          </a:xfrm>
          <a:prstGeom prst="rect">
            <a:avLst/>
          </a:prstGeom>
        </p:spPr>
        <p:txBody>
          <a:bodyPr wrap="square" lIns="0" tIns="0" rIns="0" bIns="0" rtlCol="0" anchor="t">
            <a:spAutoFit/>
          </a:bodyPr>
          <a:lstStyle/>
          <a:p>
            <a:pPr marL="0" marR="0" lvl="0" indent="0" algn="ctr"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March Month-to-Date</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BEBAB0D-1F4E-6365-1D64-E6BEB9B7C57D}"/>
              </a:ext>
            </a:extLst>
          </p:cNvPr>
          <p:cNvPicPr>
            <a:picLocks noChangeAspect="1"/>
          </p:cNvPicPr>
          <p:nvPr/>
        </p:nvPicPr>
        <p:blipFill>
          <a:blip r:embed="rId4"/>
          <a:stretch>
            <a:fillRect/>
          </a:stretch>
        </p:blipFill>
        <p:spPr>
          <a:xfrm>
            <a:off x="132955" y="1223766"/>
            <a:ext cx="18022089" cy="7809572"/>
          </a:xfrm>
          <a:prstGeom prst="rect">
            <a:avLst/>
          </a:prstGeom>
        </p:spPr>
      </p:pic>
    </p:spTree>
    <p:extLst>
      <p:ext uri="{BB962C8B-B14F-4D97-AF65-F5344CB8AC3E}">
        <p14:creationId xmlns:p14="http://schemas.microsoft.com/office/powerpoint/2010/main" val="35435247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
            <a:extLst>
              <a:ext uri="{FF2B5EF4-FFF2-40B4-BE49-F238E27FC236}">
                <a16:creationId xmlns:a16="http://schemas.microsoft.com/office/drawing/2014/main" id="{B984AAE8-2DDA-C3FB-F242-B6C39EC8A556}"/>
              </a:ext>
            </a:extLst>
          </p:cNvPr>
          <p:cNvSpPr txBox="1"/>
          <p:nvPr/>
        </p:nvSpPr>
        <p:spPr>
          <a:xfrm>
            <a:off x="1068292" y="1547791"/>
            <a:ext cx="143241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Multi-Specialty Clinic Updates</a:t>
            </a:r>
          </a:p>
        </p:txBody>
      </p:sp>
      <p:sp>
        <p:nvSpPr>
          <p:cNvPr id="23" name="TextBox 4">
            <a:extLst>
              <a:ext uri="{FF2B5EF4-FFF2-40B4-BE49-F238E27FC236}">
                <a16:creationId xmlns:a16="http://schemas.microsoft.com/office/drawing/2014/main" id="{7992DA4F-8208-EC49-F745-99E89A789157}"/>
              </a:ext>
            </a:extLst>
          </p:cNvPr>
          <p:cNvSpPr txBox="1"/>
          <p:nvPr/>
        </p:nvSpPr>
        <p:spPr>
          <a:xfrm>
            <a:off x="1144257" y="2881848"/>
            <a:ext cx="16002536" cy="4278094"/>
          </a:xfrm>
          <a:prstGeom prst="rect">
            <a:avLst/>
          </a:prstGeom>
        </p:spPr>
        <p:txBody>
          <a:bodyPr wrap="square" lIns="0" tIns="0" rIns="0" bIns="0" rtlCol="0" anchor="t">
            <a:spAutoFit/>
          </a:bodyPr>
          <a:lstStyle/>
          <a:p>
            <a:pPr algn="just">
              <a:spcBef>
                <a:spcPts val="1200"/>
              </a:spcBef>
              <a:defRPr/>
            </a:pPr>
            <a:r>
              <a:rPr lang="en-US" sz="4000">
                <a:solidFill>
                  <a:srgbClr val="000000"/>
                </a:solidFill>
                <a:latin typeface="Arimo"/>
                <a:ea typeface="Arimo"/>
                <a:cs typeface="Arimo"/>
              </a:rPr>
              <a:t>Podiatry Clinic</a:t>
            </a:r>
          </a:p>
          <a:p>
            <a:pPr algn="just">
              <a:spcBef>
                <a:spcPts val="1200"/>
              </a:spcBef>
              <a:defRPr/>
            </a:pPr>
            <a:r>
              <a:rPr lang="en-US" sz="4000">
                <a:solidFill>
                  <a:srgbClr val="000000"/>
                </a:solidFill>
                <a:latin typeface="Arimo"/>
                <a:ea typeface="Arimo"/>
                <a:cs typeface="Arimo"/>
              </a:rPr>
              <a:t> - Dean Health Plan/Medica approved paneling Dr. Lind</a:t>
            </a:r>
          </a:p>
          <a:p>
            <a:pPr algn="just">
              <a:spcBef>
                <a:spcPts val="1200"/>
              </a:spcBef>
              <a:defRPr/>
            </a:pPr>
            <a:r>
              <a:rPr lang="en-US" sz="4000">
                <a:solidFill>
                  <a:srgbClr val="000000"/>
                </a:solidFill>
                <a:latin typeface="Arimo"/>
                <a:ea typeface="Arimo"/>
                <a:cs typeface="Arimo"/>
              </a:rPr>
              <a:t> - 10 more clinic visits in February than in January – 6 surgical cases </a:t>
            </a:r>
          </a:p>
          <a:p>
            <a:pPr algn="just">
              <a:spcBef>
                <a:spcPts val="1200"/>
              </a:spcBef>
              <a:defRPr/>
            </a:pPr>
            <a:endParaRPr lang="en-US" sz="4000">
              <a:solidFill>
                <a:srgbClr val="000000"/>
              </a:solidFill>
              <a:latin typeface="Arimo"/>
              <a:ea typeface="Arimo"/>
              <a:cs typeface="Arimo"/>
            </a:endParaRPr>
          </a:p>
          <a:p>
            <a:pPr algn="just">
              <a:spcBef>
                <a:spcPts val="1200"/>
              </a:spcBef>
              <a:defRPr/>
            </a:pPr>
            <a:r>
              <a:rPr lang="en-US" sz="4000">
                <a:solidFill>
                  <a:srgbClr val="000000"/>
                </a:solidFill>
                <a:latin typeface="Arimo"/>
                <a:ea typeface="Arimo"/>
                <a:cs typeface="Arimo"/>
              </a:rPr>
              <a:t>Welcome new Specialty Clinic Manager – Pam </a:t>
            </a:r>
            <a:r>
              <a:rPr lang="en-US" sz="4000" err="1">
                <a:solidFill>
                  <a:srgbClr val="000000"/>
                </a:solidFill>
                <a:latin typeface="Arimo"/>
                <a:ea typeface="Arimo"/>
                <a:cs typeface="Arimo"/>
              </a:rPr>
              <a:t>Engelhart</a:t>
            </a:r>
            <a:endParaRPr lang="en-US" sz="4000"/>
          </a:p>
          <a:p>
            <a:pPr lvl="1" algn="just">
              <a:spcBef>
                <a:spcPts val="1200"/>
              </a:spcBef>
              <a:defRPr/>
            </a:pPr>
            <a:endParaRPr lang="en-US" sz="2800">
              <a:solidFill>
                <a:srgbClr val="000000"/>
              </a:solidFill>
              <a:latin typeface="Arimo"/>
              <a:ea typeface="Arimo"/>
              <a:cs typeface="Arimo"/>
            </a:endParaRPr>
          </a:p>
        </p:txBody>
      </p:sp>
      <p:sp>
        <p:nvSpPr>
          <p:cNvPr id="28" name="TextBox 27">
            <a:extLst>
              <a:ext uri="{FF2B5EF4-FFF2-40B4-BE49-F238E27FC236}">
                <a16:creationId xmlns:a16="http://schemas.microsoft.com/office/drawing/2014/main" id="{AE6FA100-3E4C-D14D-A572-03EA78B873BC}"/>
              </a:ext>
            </a:extLst>
          </p:cNvPr>
          <p:cNvSpPr txBox="1"/>
          <p:nvPr/>
        </p:nvSpPr>
        <p:spPr>
          <a:xfrm>
            <a:off x="1905000" y="9639300"/>
            <a:ext cx="2057400" cy="369332"/>
          </a:xfrm>
          <a:prstGeom prst="rect">
            <a:avLst/>
          </a:prstGeom>
          <a:noFill/>
        </p:spPr>
        <p:txBody>
          <a:bodyPr wrap="square" rtlCol="0">
            <a:spAutoFit/>
          </a:bodyPr>
          <a:lstStyle/>
          <a:p>
            <a:r>
              <a:rPr lang="en-US" b="1">
                <a:solidFill>
                  <a:schemeClr val="bg1"/>
                </a:solidFill>
              </a:rPr>
              <a:t>JoDeen Hettenbach</a:t>
            </a:r>
          </a:p>
        </p:txBody>
      </p:sp>
    </p:spTree>
    <p:extLst>
      <p:ext uri="{BB962C8B-B14F-4D97-AF65-F5344CB8AC3E}">
        <p14:creationId xmlns:p14="http://schemas.microsoft.com/office/powerpoint/2010/main" val="17417640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6686308" cy="1769715"/>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Stoughton Health Outpatient Center (SHOC) Updates </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descr="&quot;You Are Invited&quot; Images – Browse 1,266 Stock Photos, Vectors, and ...">
            <a:extLst>
              <a:ext uri="{FF2B5EF4-FFF2-40B4-BE49-F238E27FC236}">
                <a16:creationId xmlns:a16="http://schemas.microsoft.com/office/drawing/2014/main" id="{44ECC413-FB5E-C5A8-1AA4-92CA3427D871}"/>
              </a:ext>
            </a:extLst>
          </p:cNvPr>
          <p:cNvPicPr>
            <a:picLocks noChangeAspect="1"/>
          </p:cNvPicPr>
          <p:nvPr/>
        </p:nvPicPr>
        <p:blipFill>
          <a:blip r:embed="rId2"/>
          <a:stretch>
            <a:fillRect/>
          </a:stretch>
        </p:blipFill>
        <p:spPr>
          <a:xfrm>
            <a:off x="5486400" y="3549607"/>
            <a:ext cx="6607380" cy="4565693"/>
          </a:xfrm>
          <a:prstGeom prst="rect">
            <a:avLst/>
          </a:prstGeom>
        </p:spPr>
      </p:pic>
      <p:sp>
        <p:nvSpPr>
          <p:cNvPr id="5" name="Rectangle 4">
            <a:extLst>
              <a:ext uri="{FF2B5EF4-FFF2-40B4-BE49-F238E27FC236}">
                <a16:creationId xmlns:a16="http://schemas.microsoft.com/office/drawing/2014/main" id="{133DFFDF-761B-47A5-9B99-9DE63CD5E3D0}"/>
              </a:ext>
            </a:extLst>
          </p:cNvPr>
          <p:cNvSpPr/>
          <p:nvPr/>
        </p:nvSpPr>
        <p:spPr>
          <a:xfrm>
            <a:off x="4572000" y="8342174"/>
            <a:ext cx="8795869"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a:ln/>
                <a:solidFill>
                  <a:schemeClr val="accent4"/>
                </a:solidFill>
                <a:effectLst/>
              </a:rPr>
              <a:t>Ribbon Cutting / Open House:</a:t>
            </a:r>
          </a:p>
          <a:p>
            <a:pPr algn="ctr"/>
            <a:r>
              <a:rPr lang="en-US" sz="5400" b="1">
                <a:ln/>
                <a:solidFill>
                  <a:schemeClr val="accent4"/>
                </a:solidFill>
              </a:rPr>
              <a:t>April 23, 2025 at 4:30 p.m.</a:t>
            </a:r>
            <a:endParaRPr lang="en-US" sz="5400" b="1" cap="none" spc="0">
              <a:ln/>
              <a:solidFill>
                <a:schemeClr val="accent4"/>
              </a:solidFill>
              <a:effectLst/>
            </a:endParaRPr>
          </a:p>
        </p:txBody>
      </p:sp>
    </p:spTree>
    <p:extLst>
      <p:ext uri="{BB962C8B-B14F-4D97-AF65-F5344CB8AC3E}">
        <p14:creationId xmlns:p14="http://schemas.microsoft.com/office/powerpoint/2010/main" val="7376018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680" y="897114"/>
            <a:ext cx="4510811" cy="45108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199869" y="897114"/>
            <a:ext cx="4510811" cy="451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6687259" y="2956282"/>
            <a:ext cx="4913483" cy="3030164"/>
            <a:chOff x="0" y="0"/>
            <a:chExt cx="6551310" cy="4040219"/>
          </a:xfrm>
        </p:grpSpPr>
        <p:pic>
          <p:nvPicPr>
            <p:cNvPr id="11" name="Picture 11"/>
            <p:cNvPicPr>
              <a:picLocks noChangeAspect="1"/>
            </p:cNvPicPr>
            <p:nvPr/>
          </p:nvPicPr>
          <p:blipFill>
            <a:blip r:embed="rId2"/>
            <a:srcRect l="15856" t="16456" r="5597" b="10974"/>
            <a:stretch>
              <a:fillRect/>
            </a:stretch>
          </p:blipFill>
          <p:spPr>
            <a:xfrm>
              <a:off x="0" y="0"/>
              <a:ext cx="6551310" cy="4040219"/>
            </a:xfrm>
            <a:prstGeom prst="rect">
              <a:avLst/>
            </a:prstGeom>
            <a:ln>
              <a:noFill/>
            </a:ln>
            <a:effectLst>
              <a:outerShdw blurRad="292100" dist="139700" dir="2700000" algn="tl" rotWithShape="0">
                <a:srgbClr val="333333">
                  <a:alpha val="65000"/>
                </a:srgbClr>
              </a:outerShdw>
            </a:effectLst>
          </p:spPr>
        </p:pic>
      </p:grpSp>
      <p:grpSp>
        <p:nvGrpSpPr>
          <p:cNvPr id="12" name="Group 12"/>
          <p:cNvGrpSpPr/>
          <p:nvPr/>
        </p:nvGrpSpPr>
        <p:grpSpPr>
          <a:xfrm>
            <a:off x="11991266" y="2956282"/>
            <a:ext cx="4913483" cy="3030164"/>
            <a:chOff x="0" y="0"/>
            <a:chExt cx="6551310" cy="4040219"/>
          </a:xfrm>
        </p:grpSpPr>
        <p:pic>
          <p:nvPicPr>
            <p:cNvPr id="13" name="Picture 13"/>
            <p:cNvPicPr>
              <a:picLocks noChangeAspect="1"/>
            </p:cNvPicPr>
            <p:nvPr/>
          </p:nvPicPr>
          <p:blipFill>
            <a:blip r:embed="rId3"/>
            <a:srcRect t="3804" b="3804"/>
            <a:stretch>
              <a:fillRect/>
            </a:stretch>
          </p:blipFill>
          <p:spPr>
            <a:xfrm>
              <a:off x="0" y="0"/>
              <a:ext cx="6551310" cy="4040219"/>
            </a:xfrm>
            <a:prstGeom prst="rect">
              <a:avLst/>
            </a:prstGeom>
          </p:spPr>
        </p:pic>
      </p:grpSp>
      <p:sp>
        <p:nvSpPr>
          <p:cNvPr id="14" name="Freeform 14"/>
          <p:cNvSpPr/>
          <p:nvPr/>
        </p:nvSpPr>
        <p:spPr>
          <a:xfrm>
            <a:off x="-1889127" y="-2686233"/>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5142928" y="-259214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3820658" y="1303037"/>
            <a:ext cx="10646684" cy="936154"/>
          </a:xfrm>
          <a:prstGeom prst="rect">
            <a:avLst/>
          </a:prstGeom>
        </p:spPr>
        <p:txBody>
          <a:bodyPr lIns="0" tIns="0" rIns="0" bIns="0" rtlCol="0" anchor="t">
            <a:spAutoFit/>
          </a:bodyPr>
          <a:lstStyle/>
          <a:p>
            <a:pPr marL="0" marR="0" lvl="0" indent="0" algn="ctr" defTabSz="914400" rtl="0" eaLnBrk="1" fontAlgn="auto" latinLnBrk="0" hangingPunct="1">
              <a:lnSpc>
                <a:spcPts val="7278"/>
              </a:lnSpc>
              <a:spcBef>
                <a:spcPts val="0"/>
              </a:spcBef>
              <a:spcAft>
                <a:spcPts val="0"/>
              </a:spcAft>
              <a:buClrTx/>
              <a:buSzTx/>
              <a:buFontTx/>
              <a:buNone/>
              <a:tabLst/>
              <a:defRPr/>
            </a:pPr>
            <a:r>
              <a:rPr kumimoji="0" lang="en-US" sz="66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CNO Summary</a:t>
            </a:r>
          </a:p>
        </p:txBody>
      </p:sp>
      <p:sp>
        <p:nvSpPr>
          <p:cNvPr id="17" name="TextBox 17"/>
          <p:cNvSpPr txBox="1"/>
          <p:nvPr/>
        </p:nvSpPr>
        <p:spPr>
          <a:xfrm>
            <a:off x="1326508" y="6908274"/>
            <a:ext cx="1563498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Arimo"/>
                <a:ea typeface="Arimo"/>
                <a:cs typeface="Arimo"/>
                <a:sym typeface="Arimo"/>
              </a:rPr>
              <a:t>Amy Hermes</a:t>
            </a:r>
          </a:p>
        </p:txBody>
      </p:sp>
      <p:grpSp>
        <p:nvGrpSpPr>
          <p:cNvPr id="18" name="Group 18"/>
          <p:cNvGrpSpPr/>
          <p:nvPr/>
        </p:nvGrpSpPr>
        <p:grpSpPr>
          <a:xfrm>
            <a:off x="17128688" y="-74108"/>
            <a:ext cx="2563790" cy="25637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404478" y="-74108"/>
            <a:ext cx="2563790" cy="25637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7995296" y="5629847"/>
            <a:ext cx="579848" cy="5798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89924" y="5629847"/>
            <a:ext cx="579848" cy="5798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7995296" y="5029200"/>
            <a:ext cx="579848" cy="5798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89924" y="5029200"/>
            <a:ext cx="579848" cy="57984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5400000">
            <a:off x="9266139" y="2812116"/>
            <a:ext cx="930708" cy="14583138"/>
            <a:chOff x="0" y="0"/>
            <a:chExt cx="245125" cy="3840826"/>
          </a:xfrm>
        </p:grpSpPr>
        <p:sp>
          <p:nvSpPr>
            <p:cNvPr id="37" name="Freeform 37"/>
            <p:cNvSpPr/>
            <p:nvPr/>
          </p:nvSpPr>
          <p:spPr>
            <a:xfrm>
              <a:off x="0" y="0"/>
              <a:ext cx="245125" cy="3840826"/>
            </a:xfrm>
            <a:custGeom>
              <a:avLst/>
              <a:gdLst/>
              <a:ahLst/>
              <a:cxnLst/>
              <a:rect l="l" t="t" r="r" b="b"/>
              <a:pathLst>
                <a:path w="245125" h="3840826">
                  <a:moveTo>
                    <a:pt x="0" y="0"/>
                  </a:moveTo>
                  <a:lnTo>
                    <a:pt x="245125" y="0"/>
                  </a:lnTo>
                  <a:lnTo>
                    <a:pt x="245125" y="3840826"/>
                  </a:lnTo>
                  <a:lnTo>
                    <a:pt x="0" y="3840826"/>
                  </a:lnTo>
                  <a:close/>
                </a:path>
              </a:pathLst>
            </a:custGeom>
            <a:gradFill rotWithShape="1">
              <a:gsLst>
                <a:gs pos="0">
                  <a:srgbClr val="0071DB">
                    <a:alpha val="51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38100"/>
              <a:ext cx="245125" cy="38789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a:extLst>
              <a:ext uri="{FF2B5EF4-FFF2-40B4-BE49-F238E27FC236}">
                <a16:creationId xmlns:a16="http://schemas.microsoft.com/office/drawing/2014/main" id="{A26D8681-64C2-0DA0-CE27-2BF167D821C1}"/>
              </a:ext>
            </a:extLst>
          </p:cNvPr>
          <p:cNvPicPr>
            <a:picLocks noChangeAspect="1"/>
          </p:cNvPicPr>
          <p:nvPr/>
        </p:nvPicPr>
        <p:blipFill rotWithShape="1">
          <a:blip r:embed="rId6"/>
          <a:srcRect r="10367"/>
          <a:stretch/>
        </p:blipFill>
        <p:spPr>
          <a:xfrm>
            <a:off x="1386128" y="2956282"/>
            <a:ext cx="4913483" cy="30500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74822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1580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Cottage Grove Urgent Care</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1DCB050D-270F-28F0-3194-2D40996E753A}"/>
              </a:ext>
            </a:extLst>
          </p:cNvPr>
          <p:cNvPicPr>
            <a:picLocks noChangeAspect="1"/>
          </p:cNvPicPr>
          <p:nvPr/>
        </p:nvPicPr>
        <p:blipFill>
          <a:blip r:embed="rId4"/>
          <a:stretch>
            <a:fillRect/>
          </a:stretch>
        </p:blipFill>
        <p:spPr>
          <a:xfrm>
            <a:off x="777043" y="3176759"/>
            <a:ext cx="8548166" cy="5038554"/>
          </a:xfrm>
          <a:prstGeom prst="rect">
            <a:avLst/>
          </a:prstGeom>
        </p:spPr>
      </p:pic>
      <p:pic>
        <p:nvPicPr>
          <p:cNvPr id="20" name="Picture 19">
            <a:extLst>
              <a:ext uri="{FF2B5EF4-FFF2-40B4-BE49-F238E27FC236}">
                <a16:creationId xmlns:a16="http://schemas.microsoft.com/office/drawing/2014/main" id="{8844E519-E622-68B6-B28D-1C13CB5D4211}"/>
              </a:ext>
            </a:extLst>
          </p:cNvPr>
          <p:cNvPicPr>
            <a:picLocks noChangeAspect="1"/>
          </p:cNvPicPr>
          <p:nvPr/>
        </p:nvPicPr>
        <p:blipFill>
          <a:blip r:embed="rId5"/>
          <a:stretch>
            <a:fillRect/>
          </a:stretch>
        </p:blipFill>
        <p:spPr>
          <a:xfrm>
            <a:off x="9577623" y="3176759"/>
            <a:ext cx="8548166" cy="5038554"/>
          </a:xfrm>
          <a:prstGeom prst="rect">
            <a:avLst/>
          </a:prstGeom>
        </p:spPr>
      </p:pic>
    </p:spTree>
    <p:extLst>
      <p:ext uri="{BB962C8B-B14F-4D97-AF65-F5344CB8AC3E}">
        <p14:creationId xmlns:p14="http://schemas.microsoft.com/office/powerpoint/2010/main" val="32714464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74818" y="1504477"/>
            <a:ext cx="11580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Oregon Location Expansion</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B75C71EC-51A8-746D-C48C-02E81DFF4CB8}"/>
              </a:ext>
            </a:extLst>
          </p:cNvPr>
          <p:cNvSpPr txBox="1"/>
          <p:nvPr/>
        </p:nvSpPr>
        <p:spPr>
          <a:xfrm>
            <a:off x="1403393" y="2858254"/>
            <a:ext cx="14609761" cy="3000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3600" i="0" u="none" strike="noStrike" kern="1200" cap="none" spc="0" normalizeH="0" baseline="0" noProof="0">
                <a:ln>
                  <a:noFill/>
                </a:ln>
                <a:solidFill>
                  <a:prstClr val="black"/>
                </a:solidFill>
                <a:effectLst/>
                <a:uLnTx/>
                <a:uFillTx/>
                <a:latin typeface="Arimo" panose="020B0604020202020204" charset="0"/>
                <a:ea typeface="Arimo" panose="020B0604020202020204" charset="0"/>
                <a:cs typeface="Arimo" panose="020B0604020202020204" charset="0"/>
              </a:rPr>
              <a:t>Oregon Expanded Hours as of February 24</a:t>
            </a:r>
            <a:r>
              <a:rPr kumimoji="0" lang="en-US" sz="3600" i="0" u="none" strike="noStrike" kern="1200" cap="none" spc="0" normalizeH="0" baseline="30000" noProof="0">
                <a:ln>
                  <a:noFill/>
                </a:ln>
                <a:solidFill>
                  <a:prstClr val="black"/>
                </a:solidFill>
                <a:effectLst/>
                <a:uLnTx/>
                <a:uFillTx/>
                <a:latin typeface="Arimo" panose="020B0604020202020204" charset="0"/>
                <a:ea typeface="Arimo" panose="020B0604020202020204" charset="0"/>
                <a:cs typeface="Arimo" panose="020B0604020202020204" charset="0"/>
              </a:rPr>
              <a:t>th</a:t>
            </a:r>
            <a:r>
              <a:rPr kumimoji="0" lang="en-US" sz="3600" i="0" u="none" strike="noStrike" kern="1200" cap="none" spc="0" normalizeH="0" baseline="0" noProof="0">
                <a:ln>
                  <a:noFill/>
                </a:ln>
                <a:solidFill>
                  <a:prstClr val="black"/>
                </a:solidFill>
                <a:effectLst/>
                <a:uLnTx/>
                <a:uFillTx/>
                <a:latin typeface="Arimo" panose="020B0604020202020204" charset="0"/>
                <a:ea typeface="Arimo" panose="020B0604020202020204" charset="0"/>
                <a:cs typeface="Arimo" panose="020B0604020202020204" charset="0"/>
              </a:rPr>
              <a:t>:</a:t>
            </a:r>
          </a:p>
          <a:p>
            <a:pPr marL="457200" marR="0" lvl="0" indent="-4572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3600" i="0" u="none" strike="noStrike" kern="1200" cap="none" spc="0" normalizeH="0" baseline="0" noProof="0">
                <a:ln>
                  <a:noFill/>
                </a:ln>
                <a:solidFill>
                  <a:prstClr val="black"/>
                </a:solidFill>
                <a:effectLst/>
                <a:uLnTx/>
                <a:uFillTx/>
                <a:latin typeface="Arimo" panose="020B0604020202020204" charset="0"/>
                <a:ea typeface="Arimo" panose="020B0604020202020204" charset="0"/>
                <a:cs typeface="Arimo" panose="020B0604020202020204" charset="0"/>
              </a:rPr>
              <a:t>Monday-Friday 8 a.m. to 8 p.m.</a:t>
            </a:r>
          </a:p>
          <a:p>
            <a:pPr marL="457200" marR="0" lvl="0" indent="-4572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3600" i="0" u="none" strike="noStrike" kern="1200" cap="none" spc="0" normalizeH="0" baseline="0" noProof="0">
                <a:ln>
                  <a:noFill/>
                </a:ln>
                <a:solidFill>
                  <a:prstClr val="black"/>
                </a:solidFill>
                <a:effectLst/>
                <a:uLnTx/>
                <a:uFillTx/>
                <a:latin typeface="Arimo" panose="020B0604020202020204" charset="0"/>
                <a:ea typeface="Arimo" panose="020B0604020202020204" charset="0"/>
                <a:cs typeface="Arimo" panose="020B0604020202020204" charset="0"/>
              </a:rPr>
              <a:t>Saturday and Sunday 9 a.m. to 5 p.m.</a:t>
            </a:r>
          </a:p>
          <a:p>
            <a:pPr marL="0" marR="0" lvl="0" indent="0" algn="l" defTabSz="914400" rtl="0" eaLnBrk="1" fontAlgn="auto" latinLnBrk="0" hangingPunct="1">
              <a:lnSpc>
                <a:spcPct val="100000"/>
              </a:lnSpc>
              <a:spcBef>
                <a:spcPts val="1800"/>
              </a:spcBef>
              <a:spcAft>
                <a:spcPts val="0"/>
              </a:spcAft>
              <a:buClrTx/>
              <a:buSzTx/>
              <a:buFontTx/>
              <a:buNone/>
              <a:tabLst/>
              <a:defRPr/>
            </a:pPr>
            <a:endParaRPr kumimoji="0" lang="en-US" sz="3600" i="0" u="none" strike="noStrike" kern="1200" cap="none" spc="0" normalizeH="0" baseline="0" noProof="0">
              <a:ln>
                <a:noFill/>
              </a:ln>
              <a:solidFill>
                <a:prstClr val="black"/>
              </a:solidFill>
              <a:effectLst/>
              <a:uLnTx/>
              <a:uFillTx/>
              <a:latin typeface="Arimo" panose="020B0604020202020204" charset="0"/>
              <a:ea typeface="Arimo" panose="020B0604020202020204" charset="0"/>
              <a:cs typeface="Arimo" panose="020B0604020202020204" charset="0"/>
            </a:endParaRPr>
          </a:p>
        </p:txBody>
      </p:sp>
      <p:pic>
        <p:nvPicPr>
          <p:cNvPr id="5" name="Picture 4" descr="A person and person cutting a red ribbon&#10;&#10;AI-generated content may be incorrect.">
            <a:extLst>
              <a:ext uri="{FF2B5EF4-FFF2-40B4-BE49-F238E27FC236}">
                <a16:creationId xmlns:a16="http://schemas.microsoft.com/office/drawing/2014/main" id="{50EF0DC4-2428-E8B2-411A-DB6655327CC7}"/>
              </a:ext>
            </a:extLst>
          </p:cNvPr>
          <p:cNvPicPr>
            <a:picLocks noChangeAspect="1"/>
          </p:cNvPicPr>
          <p:nvPr/>
        </p:nvPicPr>
        <p:blipFill>
          <a:blip r:embed="rId4"/>
          <a:stretch>
            <a:fillRect/>
          </a:stretch>
        </p:blipFill>
        <p:spPr>
          <a:xfrm>
            <a:off x="1083156" y="5269527"/>
            <a:ext cx="7940088" cy="468143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E52946A-F1BD-1217-CCE4-2579AAF06AE8}"/>
              </a:ext>
            </a:extLst>
          </p:cNvPr>
          <p:cNvPicPr>
            <a:picLocks noChangeAspect="1"/>
          </p:cNvPicPr>
          <p:nvPr/>
        </p:nvPicPr>
        <p:blipFill>
          <a:blip r:embed="rId5"/>
          <a:stretch>
            <a:fillRect/>
          </a:stretch>
        </p:blipFill>
        <p:spPr>
          <a:xfrm>
            <a:off x="9677582" y="5143500"/>
            <a:ext cx="8396106" cy="5051043"/>
          </a:xfrm>
          <a:prstGeom prst="rect">
            <a:avLst/>
          </a:prstGeom>
        </p:spPr>
      </p:pic>
    </p:spTree>
    <p:extLst>
      <p:ext uri="{BB962C8B-B14F-4D97-AF65-F5344CB8AC3E}">
        <p14:creationId xmlns:p14="http://schemas.microsoft.com/office/powerpoint/2010/main" val="35429514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1" y="1547791"/>
            <a:ext cx="16078501"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Sterile Processing Department (SPD)</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DF2229AF-3BA3-5EAF-FE45-7B3AA42C9B3A}"/>
              </a:ext>
            </a:extLst>
          </p:cNvPr>
          <p:cNvSpPr>
            <a:spLocks noGrp="1"/>
          </p:cNvSpPr>
          <p:nvPr>
            <p:ph idx="1"/>
          </p:nvPr>
        </p:nvSpPr>
        <p:spPr>
          <a:xfrm>
            <a:off x="1257300" y="2738438"/>
            <a:ext cx="6733619" cy="6527007"/>
          </a:xfrm>
        </p:spPr>
        <p:txBody>
          <a:bodyPr vert="horz" lIns="91440" tIns="45720" rIns="91440" bIns="45720" rtlCol="0" anchor="t">
            <a:normAutofit fontScale="92500"/>
          </a:bodyPr>
          <a:lstStyle/>
          <a:p>
            <a:pPr>
              <a:lnSpc>
                <a:spcPct val="100000"/>
              </a:lnSpc>
              <a:spcBef>
                <a:spcPts val="1800"/>
              </a:spcBef>
            </a:pPr>
            <a:r>
              <a:rPr lang="en-US">
                <a:latin typeface="Arimo" panose="020B0604020202020204" charset="0"/>
                <a:ea typeface="Arimo" panose="020B0604020202020204" charset="0"/>
                <a:cs typeface="Arimo" panose="020B0604020202020204" charset="0"/>
              </a:rPr>
              <a:t>Phase 2 Completed</a:t>
            </a:r>
          </a:p>
          <a:p>
            <a:pPr lvl="1">
              <a:lnSpc>
                <a:spcPct val="100000"/>
              </a:lnSpc>
              <a:spcBef>
                <a:spcPts val="1800"/>
              </a:spcBef>
            </a:pPr>
            <a:r>
              <a:rPr lang="en-US">
                <a:latin typeface="Arimo" panose="020B0604020202020204" charset="0"/>
                <a:ea typeface="Arimo" panose="020B0604020202020204" charset="0"/>
                <a:cs typeface="Arimo" panose="020B0604020202020204" charset="0"/>
              </a:rPr>
              <a:t>Install of large sterilizer</a:t>
            </a:r>
          </a:p>
          <a:p>
            <a:pPr lvl="1">
              <a:lnSpc>
                <a:spcPct val="100000"/>
              </a:lnSpc>
              <a:spcBef>
                <a:spcPts val="1800"/>
              </a:spcBef>
            </a:pPr>
            <a:r>
              <a:rPr lang="en-US">
                <a:latin typeface="Arimo" panose="020B0604020202020204" charset="0"/>
                <a:ea typeface="Arimo" panose="020B0604020202020204" charset="0"/>
                <a:cs typeface="Arimo" panose="020B0604020202020204" charset="0"/>
              </a:rPr>
              <a:t>Install of first washer</a:t>
            </a:r>
          </a:p>
          <a:p>
            <a:pPr>
              <a:lnSpc>
                <a:spcPct val="100000"/>
              </a:lnSpc>
              <a:spcBef>
                <a:spcPts val="1800"/>
              </a:spcBef>
            </a:pPr>
            <a:r>
              <a:rPr lang="en-US">
                <a:latin typeface="Arimo" panose="020B0604020202020204" charset="0"/>
                <a:ea typeface="Arimo" panose="020B0604020202020204" charset="0"/>
                <a:cs typeface="Arimo" panose="020B0604020202020204" charset="0"/>
              </a:rPr>
              <a:t>Phase 3 Begins 3/24/2025. </a:t>
            </a:r>
          </a:p>
          <a:p>
            <a:pPr lvl="1">
              <a:lnSpc>
                <a:spcPct val="100000"/>
              </a:lnSpc>
              <a:spcBef>
                <a:spcPts val="1800"/>
              </a:spcBef>
            </a:pPr>
            <a:r>
              <a:rPr lang="en-US">
                <a:latin typeface="Arimo" panose="020B0604020202020204" charset="0"/>
                <a:ea typeface="Arimo" panose="020B0604020202020204" charset="0"/>
                <a:cs typeface="Arimo" panose="020B0604020202020204" charset="0"/>
              </a:rPr>
              <a:t>Removing the old washer </a:t>
            </a:r>
          </a:p>
          <a:p>
            <a:pPr lvl="1">
              <a:lnSpc>
                <a:spcPct val="100000"/>
              </a:lnSpc>
              <a:spcBef>
                <a:spcPts val="1800"/>
              </a:spcBef>
            </a:pPr>
            <a:r>
              <a:rPr lang="en-US">
                <a:latin typeface="Arimo" panose="020B0604020202020204" charset="0"/>
                <a:ea typeface="Arimo" panose="020B0604020202020204" charset="0"/>
                <a:cs typeface="Arimo" panose="020B0604020202020204" charset="0"/>
              </a:rPr>
              <a:t>Installing second new washer</a:t>
            </a:r>
          </a:p>
          <a:p>
            <a:pPr lvl="1">
              <a:lnSpc>
                <a:spcPct val="100000"/>
              </a:lnSpc>
              <a:spcBef>
                <a:spcPts val="1800"/>
              </a:spcBef>
            </a:pPr>
            <a:r>
              <a:rPr lang="en-US">
                <a:latin typeface="Arimo" panose="020B0604020202020204" charset="0"/>
                <a:ea typeface="Arimo" panose="020B0604020202020204" charset="0"/>
                <a:cs typeface="Arimo" panose="020B0604020202020204" charset="0"/>
              </a:rPr>
              <a:t>Installing Pass Through Window</a:t>
            </a:r>
          </a:p>
        </p:txBody>
      </p:sp>
      <p:pic>
        <p:nvPicPr>
          <p:cNvPr id="19" name="Picture 18">
            <a:extLst>
              <a:ext uri="{FF2B5EF4-FFF2-40B4-BE49-F238E27FC236}">
                <a16:creationId xmlns:a16="http://schemas.microsoft.com/office/drawing/2014/main" id="{4D90E4C2-2823-D594-5057-16FC2D7E112D}"/>
              </a:ext>
            </a:extLst>
          </p:cNvPr>
          <p:cNvPicPr>
            <a:picLocks noChangeAspect="1"/>
          </p:cNvPicPr>
          <p:nvPr/>
        </p:nvPicPr>
        <p:blipFill>
          <a:blip r:embed="rId4"/>
          <a:stretch>
            <a:fillRect/>
          </a:stretch>
        </p:blipFill>
        <p:spPr>
          <a:xfrm>
            <a:off x="8588694" y="2737545"/>
            <a:ext cx="3882706" cy="5006646"/>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563F4D83-F7A2-5642-CCD7-129A90752606}"/>
              </a:ext>
            </a:extLst>
          </p:cNvPr>
          <p:cNvPicPr>
            <a:picLocks noChangeAspect="1"/>
          </p:cNvPicPr>
          <p:nvPr/>
        </p:nvPicPr>
        <p:blipFill>
          <a:blip r:embed="rId5"/>
          <a:stretch>
            <a:fillRect/>
          </a:stretch>
        </p:blipFill>
        <p:spPr>
          <a:xfrm>
            <a:off x="12887074" y="2738437"/>
            <a:ext cx="5097183" cy="50057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10322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6049" y="876300"/>
            <a:ext cx="11580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Root Cause Analysis (RCA)</a:t>
            </a:r>
          </a:p>
        </p:txBody>
      </p:sp>
      <p:sp>
        <p:nvSpPr>
          <p:cNvPr id="4" name="TextBox 4"/>
          <p:cNvSpPr txBox="1"/>
          <p:nvPr/>
        </p:nvSpPr>
        <p:spPr>
          <a:xfrm>
            <a:off x="1144491" y="1790700"/>
            <a:ext cx="11580909" cy="9395201"/>
          </a:xfrm>
          <a:prstGeom prst="rect">
            <a:avLst/>
          </a:prstGeom>
        </p:spPr>
        <p:txBody>
          <a:bodyPr wrap="square" lIns="0" tIns="0" rIns="0" bIns="0" rtlCol="0" anchor="t">
            <a:spAutoFit/>
          </a:bodyPr>
          <a:lstStyle/>
          <a:p>
            <a:pPr marL="0" marR="0" lvl="0" indent="0" defTabSz="914400" rtl="0" eaLnBrk="1" fontAlgn="auto" latinLnBrk="0" hangingPunct="1">
              <a:lnSpc>
                <a:spcPts val="3521"/>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mo" panose="020B0604020202020204" charset="0"/>
                <a:ea typeface="Arimo" panose="020B0604020202020204" charset="0"/>
                <a:cs typeface="Arimo" panose="020B0604020202020204" charset="0"/>
                <a:sym typeface="Arimo"/>
              </a:rPr>
              <a:t>Plant Operations - Power Outage</a:t>
            </a:r>
          </a:p>
          <a:p>
            <a:pPr marL="0" marR="0" lvl="0" indent="0" defTabSz="914400" rtl="0" eaLnBrk="1" fontAlgn="auto" latinLnBrk="0" hangingPunct="1">
              <a:lnSpc>
                <a:spcPts val="3521"/>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mo" panose="020B0604020202020204" charset="0"/>
              <a:ea typeface="Arimo" panose="020B0604020202020204" charset="0"/>
              <a:cs typeface="Arimo" panose="020B0604020202020204" charset="0"/>
              <a:sym typeface="Arimo"/>
            </a:endParaRPr>
          </a:p>
          <a:p>
            <a:pPr marL="342900" marR="0" lvl="0" indent="-342900"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lang="en-US" sz="2800">
                <a:solidFill>
                  <a:srgbClr val="333333"/>
                </a:solidFill>
                <a:effectLst/>
                <a:latin typeface="Arimo" panose="020B0604020202020204" charset="0"/>
                <a:ea typeface="Arimo" panose="020B0604020202020204" charset="0"/>
                <a:cs typeface="Arimo" panose="020B0604020202020204" charset="0"/>
              </a:rPr>
              <a:t>On 03/02/2025 at approximately 11:45 am, the hospital experienced a power outage requiring all hospital generators to turn on placing the hospital on emergency power. </a:t>
            </a:r>
          </a:p>
          <a:p>
            <a:pPr marL="285750" marR="0" lvl="0" indent="-285750"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lang="en-US" sz="2800">
              <a:solidFill>
                <a:srgbClr val="333333"/>
              </a:solidFill>
              <a:effectLst/>
              <a:latin typeface="Arimo" panose="020B0604020202020204" charset="0"/>
              <a:ea typeface="Arimo" panose="020B0604020202020204" charset="0"/>
              <a:cs typeface="Arimo" panose="020B0604020202020204" charset="0"/>
            </a:endParaRPr>
          </a:p>
          <a:p>
            <a:pPr marL="342900" marR="0" lvl="0" indent="-342900"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mo" panose="020B0604020202020204" charset="0"/>
                <a:ea typeface="Arimo" panose="020B0604020202020204" charset="0"/>
                <a:cs typeface="Arimo" panose="020B0604020202020204" charset="0"/>
                <a:sym typeface="Arimo"/>
              </a:rPr>
              <a:t>Affected areas included the hospital and DMG clinic.  SHOC and east neighbors, streetlights, and traffic lights were impacted on a short-term basis.</a:t>
            </a:r>
          </a:p>
          <a:p>
            <a:pPr marL="342900" marR="0" lvl="0" indent="-342900"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Arimo" panose="020B0604020202020204" charset="0"/>
              <a:ea typeface="Arimo" panose="020B0604020202020204" charset="0"/>
              <a:cs typeface="Arimo" panose="020B0604020202020204" charset="0"/>
              <a:sym typeface="Arimo"/>
            </a:endParaRPr>
          </a:p>
          <a:p>
            <a:pPr marL="342900" marR="0" lvl="0" indent="-342900"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lang="en-US" sz="2800">
                <a:solidFill>
                  <a:srgbClr val="000000"/>
                </a:solidFill>
                <a:latin typeface="Arimo" panose="020B0604020202020204" charset="0"/>
                <a:ea typeface="Arimo" panose="020B0604020202020204" charset="0"/>
                <a:cs typeface="Arimo" panose="020B0604020202020204" charset="0"/>
                <a:sym typeface="Arimo"/>
              </a:rPr>
              <a:t>A s</a:t>
            </a:r>
            <a:r>
              <a:rPr kumimoji="0" lang="en-US" sz="2800" b="0" i="0" strike="noStrike" kern="1200" cap="none" spc="0" normalizeH="0" baseline="0" noProof="0" err="1">
                <a:ln>
                  <a:noFill/>
                </a:ln>
                <a:solidFill>
                  <a:srgbClr val="000000"/>
                </a:solidFill>
                <a:effectLst/>
                <a:uLnTx/>
                <a:uFillTx/>
                <a:latin typeface="Arimo" panose="020B0604020202020204" charset="0"/>
                <a:ea typeface="Arimo" panose="020B0604020202020204" charset="0"/>
                <a:cs typeface="Arimo" panose="020B0604020202020204" charset="0"/>
                <a:sym typeface="Arimo"/>
              </a:rPr>
              <a:t>quirrel</a:t>
            </a:r>
            <a:r>
              <a:rPr kumimoji="0" lang="en-US" sz="2800" b="0" i="0" u="none" strike="noStrike" kern="1200" cap="none" spc="0" normalizeH="0" baseline="0" noProof="0">
                <a:ln>
                  <a:noFill/>
                </a:ln>
                <a:solidFill>
                  <a:srgbClr val="000000"/>
                </a:solidFill>
                <a:effectLst/>
                <a:uLnTx/>
                <a:uFillTx/>
                <a:latin typeface="Arimo" panose="020B0604020202020204" charset="0"/>
                <a:ea typeface="Arimo" panose="020B0604020202020204" charset="0"/>
                <a:cs typeface="Arimo" panose="020B0604020202020204" charset="0"/>
                <a:sym typeface="Arimo"/>
              </a:rPr>
              <a:t> chewed conductor wires causing the power failure. Stoughton Utilities made required repairs; however, the hospital was responsible for 3 damaged wires that fed our switch gear.  </a:t>
            </a:r>
            <a:r>
              <a:rPr lang="en-US" sz="2800" b="1">
                <a:solidFill>
                  <a:srgbClr val="000000"/>
                </a:solidFill>
                <a:latin typeface="Arimo" panose="020B0604020202020204" charset="0"/>
                <a:ea typeface="Arimo" panose="020B0604020202020204" charset="0"/>
                <a:cs typeface="Arimo" panose="020B0604020202020204" charset="0"/>
                <a:sym typeface="Arimo"/>
              </a:rPr>
              <a:t>Generators turned on and functioned properly to initiate emergency power.</a:t>
            </a:r>
          </a:p>
          <a:p>
            <a:pPr marR="0" lvl="0" defTabSz="914400" rtl="0" eaLnBrk="1" fontAlgn="auto" latinLnBrk="0" hangingPunct="1">
              <a:lnSpc>
                <a:spcPts val="3521"/>
              </a:lnSpc>
              <a:spcBef>
                <a:spcPts val="0"/>
              </a:spcBef>
              <a:spcAft>
                <a:spcPts val="0"/>
              </a:spcAft>
              <a:buClrTx/>
              <a:buSzTx/>
              <a:tabLst/>
              <a:defRPr/>
            </a:pPr>
            <a:endParaRPr lang="en-US" sz="2800">
              <a:solidFill>
                <a:srgbClr val="000000"/>
              </a:solidFill>
              <a:latin typeface="Arimo" panose="020B0604020202020204" charset="0"/>
              <a:ea typeface="Arimo" panose="020B0604020202020204" charset="0"/>
              <a:cs typeface="Arimo" panose="020B0604020202020204" charset="0"/>
              <a:sym typeface="Arimo"/>
            </a:endParaRPr>
          </a:p>
          <a:p>
            <a:pPr marL="342900" marR="0" lvl="0" indent="-342900"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mo" panose="020B0604020202020204" charset="0"/>
                <a:ea typeface="Arimo" panose="020B0604020202020204" charset="0"/>
                <a:cs typeface="Arimo" panose="020B0604020202020204" charset="0"/>
                <a:sym typeface="Arimo"/>
              </a:rPr>
              <a:t>Power pole conductors not designed to be enclosed like a transformer box.  We currently have two conductors, and the team is exploring a third conductor placed as a backup, so if there is a loss of power it will roll to a third conductor and not shift to generator power.    </a:t>
            </a:r>
          </a:p>
          <a:p>
            <a:pPr marR="0" lvl="0" defTabSz="914400" rtl="0" eaLnBrk="1" fontAlgn="auto" latinLnBrk="0" hangingPunct="1">
              <a:lnSpc>
                <a:spcPts val="3521"/>
              </a:lnSpc>
              <a:spcBef>
                <a:spcPts val="0"/>
              </a:spcBef>
              <a:spcAft>
                <a:spcPts val="0"/>
              </a:spcAft>
              <a:buClrTx/>
              <a:buSzTx/>
              <a:tabLst/>
              <a:defRPr/>
            </a:pPr>
            <a:endParaRPr kumimoji="0" lang="en-US" sz="2800" b="0" i="0" u="none" strike="noStrike" kern="1200" cap="none" spc="0" normalizeH="0" baseline="0" noProof="0">
              <a:ln>
                <a:noFill/>
              </a:ln>
              <a:solidFill>
                <a:srgbClr val="000000"/>
              </a:solidFill>
              <a:effectLst/>
              <a:uLnTx/>
              <a:uFillTx/>
              <a:latin typeface="Arimo" panose="020B0604020202020204" charset="0"/>
              <a:ea typeface="Arimo" panose="020B0604020202020204" charset="0"/>
              <a:cs typeface="Arimo" panose="020B0604020202020204" charset="0"/>
              <a:sym typeface="Arimo"/>
            </a:endParaRPr>
          </a:p>
          <a:p>
            <a:pPr marL="0" marR="0" lvl="0" indent="0" defTabSz="914400" rtl="0" eaLnBrk="1" fontAlgn="auto" latinLnBrk="0" hangingPunct="1">
              <a:lnSpc>
                <a:spcPts val="3521"/>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mo" panose="020B0604020202020204" charset="0"/>
              <a:ea typeface="Arimo" panose="020B0604020202020204" charset="0"/>
              <a:cs typeface="Arimo" panose="020B0604020202020204" charset="0"/>
              <a:sym typeface="Arimo"/>
            </a:endParaRP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D043993F-2780-D33C-A843-A8C8004B8B15}"/>
              </a:ext>
            </a:extLst>
          </p:cNvPr>
          <p:cNvPicPr>
            <a:picLocks noChangeAspect="1"/>
          </p:cNvPicPr>
          <p:nvPr/>
        </p:nvPicPr>
        <p:blipFill>
          <a:blip r:embed="rId2">
            <a:clrChange>
              <a:clrFrom>
                <a:srgbClr val="FFFFFF"/>
              </a:clrFrom>
              <a:clrTo>
                <a:srgbClr val="FFFFFF">
                  <a:alpha val="0"/>
                </a:srgbClr>
              </a:clrTo>
            </a:clrChange>
          </a:blip>
          <a:srcRect r="31202"/>
          <a:stretch/>
        </p:blipFill>
        <p:spPr>
          <a:xfrm>
            <a:off x="11730484" y="1192924"/>
            <a:ext cx="6557516" cy="9094075"/>
          </a:xfrm>
          <a:prstGeom prst="rect">
            <a:avLst/>
          </a:prstGeom>
        </p:spPr>
      </p:pic>
    </p:spTree>
    <p:extLst>
      <p:ext uri="{BB962C8B-B14F-4D97-AF65-F5344CB8AC3E}">
        <p14:creationId xmlns:p14="http://schemas.microsoft.com/office/powerpoint/2010/main" val="1968746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66863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MCE Meeting Minutes – January 2025</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FCCA6A34-E861-214A-A87E-22159E31D85F}"/>
              </a:ext>
            </a:extLst>
          </p:cNvPr>
          <p:cNvSpPr txBox="1"/>
          <p:nvPr/>
        </p:nvSpPr>
        <p:spPr>
          <a:xfrm>
            <a:off x="1073054" y="2812535"/>
            <a:ext cx="15925800" cy="4708981"/>
          </a:xfrm>
          <a:prstGeom prst="rect">
            <a:avLst/>
          </a:prstGeom>
          <a:noFill/>
        </p:spPr>
        <p:txBody>
          <a:bodyPr wrap="square" lIns="91440" tIns="45720" rIns="91440" bIns="45720" anchor="t">
            <a:spAutoFit/>
          </a:bodyPr>
          <a:lstStyle/>
          <a:p>
            <a:pPr marL="457200" indent="-457200">
              <a:spcBef>
                <a:spcPts val="1800"/>
              </a:spcBef>
              <a:buFont typeface="Arial" panose="020B0604020202020204" pitchFamily="34" charset="0"/>
              <a:buChar char="•"/>
              <a:defRPr/>
            </a:pPr>
            <a:r>
              <a:rPr lang="en-US" sz="2800">
                <a:solidFill>
                  <a:prstClr val="black"/>
                </a:solidFill>
                <a:latin typeface="Arimo"/>
                <a:ea typeface="Arimo"/>
                <a:cs typeface="Arimo"/>
              </a:rPr>
              <a:t>Utilization Review: Current</a:t>
            </a:r>
            <a:r>
              <a:rPr kumimoji="0" lang="en-US" sz="2800" b="0" i="0" u="none" strike="noStrike" kern="1200" cap="none" spc="0" normalizeH="0" baseline="0" noProof="0">
                <a:ln>
                  <a:noFill/>
                </a:ln>
                <a:solidFill>
                  <a:prstClr val="black"/>
                </a:solidFill>
                <a:effectLst/>
                <a:uLnTx/>
                <a:uFillTx/>
                <a:latin typeface="Arimo"/>
                <a:ea typeface="Arimo"/>
                <a:cs typeface="Arimo"/>
              </a:rPr>
              <a:t> Average Length of Stay is 2.06 days which is well below the 96 hour (4 days).  Swing bed admissions are up compared to FYTD24.  </a:t>
            </a:r>
          </a:p>
          <a:p>
            <a:pPr>
              <a:spcBef>
                <a:spcPts val="1800"/>
              </a:spcBef>
              <a:defRPr/>
            </a:pPr>
            <a:endParaRPr lang="en-US">
              <a:solidFill>
                <a:prstClr val="black"/>
              </a:solidFill>
              <a:latin typeface="Arimo"/>
              <a:ea typeface="Arimo"/>
              <a:cs typeface="Arimo"/>
            </a:endParaRPr>
          </a:p>
          <a:p>
            <a:pPr marL="457200" indent="-457200">
              <a:spcBef>
                <a:spcPts val="1800"/>
              </a:spcBef>
              <a:buFont typeface="Arial" panose="020B0604020202020204" pitchFamily="34" charset="0"/>
              <a:buChar char="•"/>
              <a:defRPr/>
            </a:pPr>
            <a:r>
              <a:rPr lang="en-US" sz="2800">
                <a:solidFill>
                  <a:prstClr val="black"/>
                </a:solidFill>
                <a:latin typeface="Arimo"/>
                <a:ea typeface="Arimo"/>
                <a:cs typeface="Arimo"/>
              </a:rPr>
              <a:t>Radiologist Concerns: Dr</a:t>
            </a:r>
            <a:r>
              <a:rPr kumimoji="0" lang="en-US" sz="2800" b="0" i="0" u="none" strike="noStrike" kern="1200" cap="none" spc="0" normalizeH="0" baseline="0" noProof="0">
                <a:ln>
                  <a:noFill/>
                </a:ln>
                <a:solidFill>
                  <a:prstClr val="black"/>
                </a:solidFill>
                <a:effectLst/>
                <a:uLnTx/>
                <a:uFillTx/>
                <a:latin typeface="Arimo"/>
                <a:ea typeface="Arimo"/>
                <a:cs typeface="Arimo"/>
              </a:rPr>
              <a:t>. McGuire </a:t>
            </a:r>
            <a:r>
              <a:rPr lang="en-US" sz="2800">
                <a:solidFill>
                  <a:prstClr val="black"/>
                </a:solidFill>
                <a:latin typeface="Arimo"/>
                <a:ea typeface="Arimo"/>
                <a:cs typeface="Arimo"/>
              </a:rPr>
              <a:t>provided update on current staffing and anticipated timeline for achieving full staff coverage.</a:t>
            </a:r>
          </a:p>
          <a:p>
            <a:pPr marL="914400" lvl="1" indent="-457200">
              <a:spcBef>
                <a:spcPts val="1800"/>
              </a:spcBef>
              <a:buFont typeface="Courier New" panose="020B0604020202020204" pitchFamily="34" charset="0"/>
              <a:buChar char="o"/>
              <a:defRPr/>
            </a:pPr>
            <a:endParaRPr lang="en-US" sz="2800">
              <a:solidFill>
                <a:prstClr val="black"/>
              </a:solidFill>
              <a:latin typeface="Arimo"/>
              <a:ea typeface="Arimo"/>
              <a:cs typeface="Arimo"/>
            </a:endParaRPr>
          </a:p>
          <a:p>
            <a:pPr>
              <a:buFont typeface="Arial" panose="020B0604020202020204" pitchFamily="34" charset="0"/>
              <a:buChar char="•"/>
              <a:defRPr/>
            </a:pPr>
            <a:r>
              <a:rPr lang="en-US" sz="1100">
                <a:solidFill>
                  <a:prstClr val="black"/>
                </a:solidFill>
                <a:latin typeface="Garamond"/>
                <a:ea typeface="Arimo"/>
                <a:cs typeface="Arimo"/>
              </a:rPr>
              <a:t> </a:t>
            </a:r>
            <a:endParaRPr lang="en-US">
              <a:solidFill>
                <a:prstClr val="black"/>
              </a:solidFill>
            </a:endParaRPr>
          </a:p>
          <a:p>
            <a:pPr marL="457200" indent="-457200">
              <a:spcBef>
                <a:spcPts val="1800"/>
              </a:spcBef>
              <a:buFont typeface="Arial" panose="020B0604020202020204" pitchFamily="34" charset="0"/>
              <a:buChar char="•"/>
              <a:defRPr/>
            </a:pPr>
            <a:endParaRPr lang="en-US" sz="2800">
              <a:solidFill>
                <a:prstClr val="black"/>
              </a:solidFill>
              <a:latin typeface="Arimo"/>
              <a:ea typeface="Arimo"/>
              <a:cs typeface="Arimo"/>
            </a:endParaRPr>
          </a:p>
          <a:p>
            <a:pPr>
              <a:spcBef>
                <a:spcPts val="1800"/>
              </a:spcBef>
              <a:defRPr/>
            </a:pPr>
            <a:endParaRPr lang="en-US" sz="2800">
              <a:solidFill>
                <a:prstClr val="black"/>
              </a:solidFill>
              <a:latin typeface="Arimo"/>
              <a:ea typeface="Arimo"/>
              <a:cs typeface="Arimo"/>
            </a:endParaRPr>
          </a:p>
        </p:txBody>
      </p:sp>
    </p:spTree>
    <p:extLst>
      <p:ext uri="{BB962C8B-B14F-4D97-AF65-F5344CB8AC3E}">
        <p14:creationId xmlns:p14="http://schemas.microsoft.com/office/powerpoint/2010/main" val="22758904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210642"/>
            <a:ext cx="166863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MCE Meeting Minutes – February 2025</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FCCA6A34-E861-214A-A87E-22159E31D85F}"/>
              </a:ext>
            </a:extLst>
          </p:cNvPr>
          <p:cNvSpPr txBox="1"/>
          <p:nvPr/>
        </p:nvSpPr>
        <p:spPr>
          <a:xfrm>
            <a:off x="992842" y="2156371"/>
            <a:ext cx="16295424" cy="8402300"/>
          </a:xfrm>
          <a:prstGeom prst="rect">
            <a:avLst/>
          </a:prstGeom>
          <a:noFill/>
        </p:spPr>
        <p:txBody>
          <a:bodyPr wrap="square" lIns="91440" tIns="45720" rIns="91440" bIns="45720" anchor="t">
            <a:spAutoFit/>
          </a:bodyPr>
          <a:lstStyle/>
          <a:p>
            <a:pPr marL="457200" indent="-457200">
              <a:spcBef>
                <a:spcPts val="1800"/>
              </a:spcBef>
              <a:buFont typeface="Arial" panose="020B0604020202020204" pitchFamily="34" charset="0"/>
              <a:buChar char="•"/>
              <a:defRPr/>
            </a:pPr>
            <a:r>
              <a:rPr lang="en-US" sz="2800">
                <a:solidFill>
                  <a:prstClr val="black"/>
                </a:solidFill>
                <a:latin typeface="Arimo"/>
                <a:ea typeface="Arimo"/>
                <a:cs typeface="Arimo"/>
              </a:rPr>
              <a:t>MRI: MRI</a:t>
            </a:r>
            <a:r>
              <a:rPr kumimoji="0" lang="en-US" sz="2800" b="0" i="0" u="none" strike="noStrike" kern="1200" cap="none" spc="0" normalizeH="0" baseline="0" noProof="0">
                <a:ln>
                  <a:noFill/>
                </a:ln>
                <a:solidFill>
                  <a:prstClr val="black"/>
                </a:solidFill>
                <a:effectLst/>
                <a:uLnTx/>
                <a:uFillTx/>
                <a:latin typeface="Arimo"/>
                <a:ea typeface="Arimo"/>
                <a:cs typeface="Arimo"/>
              </a:rPr>
              <a:t> volumes lower than expected due to current staffing (we only have one MRI technologist). A traveler has </a:t>
            </a:r>
            <a:r>
              <a:rPr lang="en-US" sz="2800">
                <a:solidFill>
                  <a:prstClr val="black"/>
                </a:solidFill>
                <a:latin typeface="Arimo"/>
                <a:ea typeface="Arimo"/>
                <a:cs typeface="Arimo"/>
              </a:rPr>
              <a:t>been secured.</a:t>
            </a:r>
            <a:endParaRPr kumimoji="0" lang="en-US" sz="2800" b="0" i="0" u="none" strike="noStrike" kern="1200" cap="none" spc="0" normalizeH="0" baseline="0" noProof="0">
              <a:ln>
                <a:noFill/>
              </a:ln>
              <a:solidFill>
                <a:prstClr val="black"/>
              </a:solidFill>
              <a:effectLst/>
              <a:uLnTx/>
              <a:uFillTx/>
              <a:latin typeface="Arimo"/>
              <a:ea typeface="Arimo"/>
              <a:cs typeface="Arimo"/>
            </a:endParaRPr>
          </a:p>
          <a:p>
            <a:pPr marL="457200" indent="-457200">
              <a:spcBef>
                <a:spcPts val="1800"/>
              </a:spcBef>
              <a:buFont typeface="Arial" panose="020B0604020202020204" pitchFamily="34" charset="0"/>
              <a:buChar char="•"/>
              <a:defRPr/>
            </a:pPr>
            <a:r>
              <a:rPr lang="en-US" sz="2800">
                <a:solidFill>
                  <a:prstClr val="black"/>
                </a:solidFill>
                <a:latin typeface="Arimo"/>
                <a:ea typeface="Arimo"/>
                <a:cs typeface="Arimo"/>
              </a:rPr>
              <a:t>Radiologist Concerns: Continued discussion regarding delays and imaging interpretations. It</a:t>
            </a:r>
            <a:r>
              <a:rPr kumimoji="0" lang="en-US" sz="2800" b="0" i="0" u="none" strike="noStrike" kern="1200" cap="none" spc="0" normalizeH="0" baseline="0" noProof="0">
                <a:ln>
                  <a:noFill/>
                </a:ln>
                <a:solidFill>
                  <a:prstClr val="black"/>
                </a:solidFill>
                <a:effectLst/>
                <a:uLnTx/>
                <a:uFillTx/>
                <a:latin typeface="Arimo"/>
                <a:ea typeface="Arimo"/>
                <a:cs typeface="Arimo"/>
              </a:rPr>
              <a:t> might be reasonable to look at other options.  </a:t>
            </a:r>
            <a:r>
              <a:rPr lang="en-US" sz="2800">
                <a:solidFill>
                  <a:prstClr val="black"/>
                </a:solidFill>
                <a:latin typeface="Arimo"/>
                <a:ea typeface="Arimo"/>
                <a:cs typeface="Arimo"/>
              </a:rPr>
              <a:t>Will ask Dr. McGuire for updates at the April</a:t>
            </a:r>
            <a:r>
              <a:rPr kumimoji="0" lang="en-US" sz="2800" b="0" i="0" u="none" strike="noStrike" kern="1200" cap="none" spc="0" normalizeH="0" baseline="0" noProof="0">
                <a:ln>
                  <a:noFill/>
                </a:ln>
                <a:solidFill>
                  <a:prstClr val="black"/>
                </a:solidFill>
                <a:effectLst/>
                <a:uLnTx/>
                <a:uFillTx/>
                <a:latin typeface="Arimo"/>
                <a:ea typeface="Arimo"/>
                <a:cs typeface="Arimo"/>
              </a:rPr>
              <a:t> </a:t>
            </a:r>
            <a:r>
              <a:rPr lang="en-US" sz="2800">
                <a:solidFill>
                  <a:prstClr val="black"/>
                </a:solidFill>
                <a:latin typeface="Arimo"/>
                <a:ea typeface="Arimo"/>
                <a:cs typeface="Arimo"/>
              </a:rPr>
              <a:t>meeting.</a:t>
            </a:r>
          </a:p>
          <a:p>
            <a:pPr marL="457200" indent="-457200">
              <a:spcBef>
                <a:spcPts val="1800"/>
              </a:spcBef>
              <a:buFont typeface="Arial,Sans-Serif" panose="020B0604020202020204" pitchFamily="34" charset="0"/>
              <a:buChar char="•"/>
              <a:defRPr/>
            </a:pPr>
            <a:r>
              <a:rPr lang="en-US" sz="2800">
                <a:solidFill>
                  <a:prstClr val="black"/>
                </a:solidFill>
                <a:latin typeface="Arimo"/>
                <a:ea typeface="Arimo"/>
                <a:cs typeface="Arimo"/>
              </a:rPr>
              <a:t>Reviewed the following RCAs:</a:t>
            </a:r>
          </a:p>
          <a:p>
            <a:pPr marL="1828800" lvl="1" indent="-457200">
              <a:spcBef>
                <a:spcPts val="1800"/>
              </a:spcBef>
              <a:buFont typeface="Arial,Sans-Serif" panose="020B0604020202020204" pitchFamily="34" charset="0"/>
              <a:buChar char="•"/>
              <a:defRPr/>
            </a:pPr>
            <a:r>
              <a:rPr lang="en-US" sz="2800">
                <a:solidFill>
                  <a:prstClr val="black"/>
                </a:solidFill>
                <a:latin typeface="Arimo"/>
                <a:ea typeface="Arimo"/>
                <a:cs typeface="Arimo"/>
              </a:rPr>
              <a:t>Med error-Risperdal instead of ropinirole was given. Processes were reviewed and opportunities identified. Education provided to pharmacist and nurses.</a:t>
            </a:r>
          </a:p>
          <a:p>
            <a:pPr marL="1828800" lvl="1" indent="-457200">
              <a:spcBef>
                <a:spcPts val="1800"/>
              </a:spcBef>
              <a:buFont typeface="Arial,Sans-Serif" panose="020B0604020202020204" pitchFamily="34" charset="0"/>
              <a:buChar char="•"/>
              <a:defRPr/>
            </a:pPr>
            <a:r>
              <a:rPr lang="en-US" sz="2800">
                <a:solidFill>
                  <a:prstClr val="black"/>
                </a:solidFill>
                <a:latin typeface="Arimo"/>
                <a:ea typeface="Arimo"/>
                <a:cs typeface="Arimo"/>
              </a:rPr>
              <a:t>Needle with suture material in Urology clinic. Policy updated to and re-education provided related to sharp handling and disposal.</a:t>
            </a:r>
          </a:p>
          <a:p>
            <a:pPr marL="1828800" lvl="1" indent="-457200">
              <a:spcBef>
                <a:spcPts val="1800"/>
              </a:spcBef>
              <a:buFont typeface="Arial,Sans-Serif" panose="020B0604020202020204" pitchFamily="34" charset="0"/>
              <a:buChar char="•"/>
              <a:defRPr/>
            </a:pPr>
            <a:r>
              <a:rPr lang="en-US" sz="2800">
                <a:solidFill>
                  <a:prstClr val="black"/>
                </a:solidFill>
                <a:latin typeface="Arimo"/>
                <a:ea typeface="Arimo"/>
                <a:cs typeface="Arimo"/>
              </a:rPr>
              <a:t>Potential EMTALA concern in the urgent cares with providers determining appropriateness to treat patients based on conversations overheard at the registration desk. Re-education provided to UC team.</a:t>
            </a:r>
          </a:p>
          <a:p>
            <a:pPr marL="457200" marR="0" lvl="0" indent="-457200" algn="l" defTabSz="914400">
              <a:lnSpc>
                <a:spcPct val="100000"/>
              </a:lnSpc>
              <a:spcBef>
                <a:spcPts val="1800"/>
              </a:spcBef>
              <a:spcAft>
                <a:spcPts val="0"/>
              </a:spcAft>
              <a:buClrTx/>
              <a:buSzTx/>
              <a:buFont typeface="Arial" panose="020B0604020202020204" pitchFamily="34" charset="0"/>
              <a:buChar char="•"/>
              <a:tabLst/>
              <a:defRPr/>
            </a:pPr>
            <a:endParaRPr lang="en-US" sz="2800" b="0" i="0" u="none" strike="noStrike" kern="1200" cap="none" spc="0" normalizeH="0" baseline="0" noProof="0">
              <a:ln>
                <a:noFill/>
              </a:ln>
              <a:solidFill>
                <a:prstClr val="black"/>
              </a:solidFill>
              <a:effectLst/>
              <a:uLnTx/>
              <a:uFillTx/>
              <a:latin typeface="Arimo" panose="020B0604020202020204" charset="0"/>
              <a:ea typeface="Arimo" panose="020B0604020202020204" charset="0"/>
              <a:cs typeface="Arimo" panose="020B0604020202020204" charset="0"/>
            </a:endParaRPr>
          </a:p>
          <a:p>
            <a:pPr marL="457200" marR="0" lvl="0" indent="-4572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rimo" panose="020B0604020202020204" charset="0"/>
              <a:ea typeface="Arimo" panose="020B0604020202020204" charset="0"/>
              <a:cs typeface="Arimo" panose="020B0604020202020204" charset="0"/>
            </a:endParaRPr>
          </a:p>
          <a:p>
            <a:pPr marL="457200" indent="-457200">
              <a:spcBef>
                <a:spcPts val="1800"/>
              </a:spcBef>
              <a:buFont typeface="Arial" panose="020B0604020202020204" pitchFamily="34" charset="0"/>
              <a:buChar char="•"/>
              <a:defRPr/>
            </a:pPr>
            <a:endParaRPr lang="en-US" sz="2800">
              <a:solidFill>
                <a:prstClr val="black"/>
              </a:solidFill>
              <a:latin typeface="Arimo" panose="020B0604020202020204" charset="0"/>
              <a:ea typeface="Arimo" panose="020B0604020202020204" charset="0"/>
              <a:cs typeface="Arimo" panose="020B0604020202020204" charset="0"/>
            </a:endParaRPr>
          </a:p>
        </p:txBody>
      </p:sp>
    </p:spTree>
    <p:extLst>
      <p:ext uri="{BB962C8B-B14F-4D97-AF65-F5344CB8AC3E}">
        <p14:creationId xmlns:p14="http://schemas.microsoft.com/office/powerpoint/2010/main" val="623403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9FF1D9-D0ED-21F7-C2D6-1F35B8D49EBF}"/>
              </a:ext>
            </a:extLst>
          </p:cNvPr>
          <p:cNvSpPr txBox="1"/>
          <p:nvPr/>
        </p:nvSpPr>
        <p:spPr>
          <a:xfrm>
            <a:off x="15087601" y="6518655"/>
            <a:ext cx="2709251" cy="1767174"/>
          </a:xfrm>
          <a:prstGeom prst="rect">
            <a:avLst/>
          </a:prstGeom>
          <a:noFill/>
        </p:spPr>
        <p:txBody>
          <a:bodyPr wrap="square" lIns="0" tIns="0" rIns="0" bIns="0" rtlCol="0">
            <a:noAutofit/>
          </a:bodyPr>
          <a:lstStyle/>
          <a:p>
            <a:pPr indent="-257175" defTabSz="1371600">
              <a:spcAft>
                <a:spcPts val="675"/>
              </a:spcAft>
            </a:pPr>
            <a:r>
              <a:rPr lang="en-US" sz="6075" b="1">
                <a:solidFill>
                  <a:prstClr val="white"/>
                </a:solidFill>
                <a:latin typeface="Calibri"/>
              </a:rPr>
              <a:t>Agenda</a:t>
            </a:r>
          </a:p>
        </p:txBody>
      </p:sp>
      <p:sp>
        <p:nvSpPr>
          <p:cNvPr id="3" name="TextBox 2">
            <a:extLst>
              <a:ext uri="{FF2B5EF4-FFF2-40B4-BE49-F238E27FC236}">
                <a16:creationId xmlns:a16="http://schemas.microsoft.com/office/drawing/2014/main" id="{6FC40C2D-3468-B787-FBB5-DAE62D70211F}"/>
              </a:ext>
            </a:extLst>
          </p:cNvPr>
          <p:cNvSpPr txBox="1"/>
          <p:nvPr/>
        </p:nvSpPr>
        <p:spPr>
          <a:xfrm>
            <a:off x="1061093" y="1008668"/>
            <a:ext cx="9057077" cy="3432555"/>
          </a:xfrm>
          <a:prstGeom prst="rect">
            <a:avLst/>
          </a:prstGeom>
          <a:noFill/>
        </p:spPr>
        <p:txBody>
          <a:bodyPr wrap="square" lIns="0" tIns="0" rIns="0" bIns="0" rtlCol="0">
            <a:noAutofit/>
          </a:bodyPr>
          <a:lstStyle/>
          <a:p>
            <a:pPr defTabSz="1371600"/>
            <a:r>
              <a:rPr lang="en-US" sz="3600" b="1">
                <a:solidFill>
                  <a:srgbClr val="02255B"/>
                </a:solidFill>
                <a:latin typeface="Calibri"/>
              </a:rPr>
              <a:t>SSM Strategy – What is top of mind?</a:t>
            </a:r>
          </a:p>
          <a:p>
            <a:pPr marL="1200150" lvl="1" indent="-514350" defTabSz="1371600">
              <a:lnSpc>
                <a:spcPts val="2025"/>
              </a:lnSpc>
              <a:spcBef>
                <a:spcPts val="1800"/>
              </a:spcBef>
              <a:buFont typeface="Wingdings" panose="05000000000000000000" pitchFamily="2" charset="2"/>
              <a:buChar char="v"/>
            </a:pPr>
            <a:r>
              <a:rPr lang="en-US" sz="3000" b="1">
                <a:solidFill>
                  <a:srgbClr val="FF6600"/>
                </a:solidFill>
                <a:latin typeface="Calibri"/>
              </a:rPr>
              <a:t>Conceptual Mode</a:t>
            </a:r>
          </a:p>
          <a:p>
            <a:pPr marL="1200150" lvl="1" indent="-514350" defTabSz="1371600">
              <a:lnSpc>
                <a:spcPts val="2025"/>
              </a:lnSpc>
              <a:spcBef>
                <a:spcPts val="1800"/>
              </a:spcBef>
              <a:buFont typeface="Wingdings" panose="05000000000000000000" pitchFamily="2" charset="2"/>
              <a:buChar char="v"/>
            </a:pPr>
            <a:r>
              <a:rPr lang="en-US" sz="3000" b="1">
                <a:solidFill>
                  <a:srgbClr val="FF6600"/>
                </a:solidFill>
                <a:latin typeface="Calibri"/>
              </a:rPr>
              <a:t>Service Frameworks</a:t>
            </a:r>
          </a:p>
          <a:p>
            <a:pPr marL="1200150" lvl="1" indent="-514350" defTabSz="1371600">
              <a:lnSpc>
                <a:spcPts val="2025"/>
              </a:lnSpc>
              <a:spcBef>
                <a:spcPts val="1800"/>
              </a:spcBef>
              <a:buFont typeface="Wingdings" panose="05000000000000000000" pitchFamily="2" charset="2"/>
              <a:buChar char="v"/>
            </a:pPr>
            <a:r>
              <a:rPr lang="en-US" sz="3000" b="1">
                <a:solidFill>
                  <a:srgbClr val="FF6600"/>
                </a:solidFill>
                <a:latin typeface="Calibri"/>
              </a:rPr>
              <a:t>Applied Models for Strategy</a:t>
            </a:r>
          </a:p>
          <a:p>
            <a:pPr marL="1200150" lvl="1" indent="-514350" defTabSz="1371600">
              <a:lnSpc>
                <a:spcPts val="2025"/>
              </a:lnSpc>
              <a:spcBef>
                <a:spcPts val="1800"/>
              </a:spcBef>
              <a:buFont typeface="Wingdings" panose="05000000000000000000" pitchFamily="2" charset="2"/>
              <a:buChar char="v"/>
            </a:pPr>
            <a:r>
              <a:rPr lang="en-US" sz="3000" b="1">
                <a:solidFill>
                  <a:srgbClr val="FF6600"/>
                </a:solidFill>
                <a:latin typeface="Calibri"/>
              </a:rPr>
              <a:t>Considerations</a:t>
            </a:r>
          </a:p>
          <a:p>
            <a:pPr marL="514350" indent="-514350" defTabSz="1371600">
              <a:lnSpc>
                <a:spcPts val="2025"/>
              </a:lnSpc>
              <a:spcBef>
                <a:spcPts val="1800"/>
              </a:spcBef>
              <a:buFont typeface="Wingdings" panose="05000000000000000000" pitchFamily="2" charset="2"/>
              <a:buChar char="v"/>
            </a:pPr>
            <a:endParaRPr lang="en-US" sz="3150" b="1">
              <a:solidFill>
                <a:srgbClr val="002060"/>
              </a:solidFill>
              <a:latin typeface="Calibri"/>
            </a:endParaRPr>
          </a:p>
          <a:p>
            <a:pPr indent="-257175" defTabSz="1371600">
              <a:lnSpc>
                <a:spcPts val="2025"/>
              </a:lnSpc>
              <a:spcAft>
                <a:spcPts val="675"/>
              </a:spcAft>
            </a:pPr>
            <a:endParaRPr lang="en-US" sz="2025">
              <a:solidFill>
                <a:srgbClr val="00839B"/>
              </a:solidFill>
              <a:latin typeface="Calibri"/>
            </a:endParaRPr>
          </a:p>
        </p:txBody>
      </p:sp>
      <p:sp>
        <p:nvSpPr>
          <p:cNvPr id="4" name="TextBox 3">
            <a:extLst>
              <a:ext uri="{FF2B5EF4-FFF2-40B4-BE49-F238E27FC236}">
                <a16:creationId xmlns:a16="http://schemas.microsoft.com/office/drawing/2014/main" id="{773D8E3F-F76B-48AB-9E0D-D7F1BB10CD86}"/>
              </a:ext>
            </a:extLst>
          </p:cNvPr>
          <p:cNvSpPr txBox="1"/>
          <p:nvPr/>
        </p:nvSpPr>
        <p:spPr>
          <a:xfrm>
            <a:off x="1229922" y="4229100"/>
            <a:ext cx="8719419" cy="1925091"/>
          </a:xfrm>
          <a:prstGeom prst="rect">
            <a:avLst/>
          </a:prstGeom>
          <a:noFill/>
        </p:spPr>
        <p:txBody>
          <a:bodyPr wrap="square" lIns="0" tIns="0" rIns="0" bIns="0" rtlCol="0">
            <a:noAutofit/>
          </a:bodyPr>
          <a:lstStyle/>
          <a:p>
            <a:pPr defTabSz="1371600"/>
            <a:r>
              <a:rPr lang="en-US" sz="3600" b="1">
                <a:solidFill>
                  <a:srgbClr val="002060"/>
                </a:solidFill>
                <a:latin typeface="Calibri"/>
              </a:rPr>
              <a:t>What financial models drive value at SSM?</a:t>
            </a:r>
          </a:p>
          <a:p>
            <a:pPr marL="1200150" lvl="1" indent="-514350" defTabSz="1371600">
              <a:spcBef>
                <a:spcPts val="900"/>
              </a:spcBef>
              <a:buFont typeface="Wingdings" panose="05000000000000000000" pitchFamily="2" charset="2"/>
              <a:buChar char="v"/>
            </a:pPr>
            <a:r>
              <a:rPr lang="en-US" sz="3000" b="1">
                <a:solidFill>
                  <a:srgbClr val="FF6600"/>
                </a:solidFill>
                <a:latin typeface="Calibri"/>
              </a:rPr>
              <a:t>Capitation</a:t>
            </a:r>
          </a:p>
          <a:p>
            <a:pPr marL="1200150" lvl="1" indent="-514350" defTabSz="1371600">
              <a:spcBef>
                <a:spcPts val="900"/>
              </a:spcBef>
              <a:buFont typeface="Wingdings" panose="05000000000000000000" pitchFamily="2" charset="2"/>
              <a:buChar char="v"/>
            </a:pPr>
            <a:r>
              <a:rPr lang="en-US" sz="3000" b="1">
                <a:solidFill>
                  <a:srgbClr val="FF6600"/>
                </a:solidFill>
                <a:latin typeface="Calibri"/>
              </a:rPr>
              <a:t>Risk Pool Overview and Impact</a:t>
            </a:r>
          </a:p>
          <a:p>
            <a:pPr marL="514350" indent="-514350" defTabSz="1371600">
              <a:lnSpc>
                <a:spcPts val="2025"/>
              </a:lnSpc>
              <a:spcBef>
                <a:spcPts val="1350"/>
              </a:spcBef>
              <a:spcAft>
                <a:spcPts val="2025"/>
              </a:spcAft>
              <a:buFont typeface="Wingdings" panose="05000000000000000000" pitchFamily="2" charset="2"/>
              <a:buChar char="v"/>
            </a:pPr>
            <a:endParaRPr lang="en-US" sz="3150" b="1">
              <a:solidFill>
                <a:srgbClr val="002060"/>
              </a:solidFill>
              <a:latin typeface="Calibri"/>
            </a:endParaRPr>
          </a:p>
          <a:p>
            <a:pPr marL="514350" indent="-514350" defTabSz="1371600">
              <a:lnSpc>
                <a:spcPts val="2025"/>
              </a:lnSpc>
              <a:spcBef>
                <a:spcPts val="1350"/>
              </a:spcBef>
              <a:spcAft>
                <a:spcPts val="2025"/>
              </a:spcAft>
              <a:buFont typeface="Wingdings" panose="05000000000000000000" pitchFamily="2" charset="2"/>
              <a:buChar char="v"/>
            </a:pPr>
            <a:endParaRPr lang="en-US" sz="3150" b="1">
              <a:solidFill>
                <a:srgbClr val="002060"/>
              </a:solidFill>
              <a:latin typeface="Calibri"/>
            </a:endParaRPr>
          </a:p>
          <a:p>
            <a:pPr indent="-257175" defTabSz="1371600">
              <a:lnSpc>
                <a:spcPts val="2025"/>
              </a:lnSpc>
              <a:spcAft>
                <a:spcPts val="675"/>
              </a:spcAft>
            </a:pPr>
            <a:endParaRPr lang="en-US" sz="2025">
              <a:solidFill>
                <a:srgbClr val="00839B"/>
              </a:solidFill>
              <a:latin typeface="Calibri"/>
            </a:endParaRPr>
          </a:p>
        </p:txBody>
      </p:sp>
      <p:sp>
        <p:nvSpPr>
          <p:cNvPr id="5" name="TextBox 4">
            <a:extLst>
              <a:ext uri="{FF2B5EF4-FFF2-40B4-BE49-F238E27FC236}">
                <a16:creationId xmlns:a16="http://schemas.microsoft.com/office/drawing/2014/main" id="{CADC20FF-76E5-D2B0-C2F0-F6968C799F4D}"/>
              </a:ext>
            </a:extLst>
          </p:cNvPr>
          <p:cNvSpPr txBox="1"/>
          <p:nvPr/>
        </p:nvSpPr>
        <p:spPr>
          <a:xfrm>
            <a:off x="1229922" y="6743700"/>
            <a:ext cx="8888247" cy="2628900"/>
          </a:xfrm>
          <a:prstGeom prst="rect">
            <a:avLst/>
          </a:prstGeom>
          <a:noFill/>
        </p:spPr>
        <p:txBody>
          <a:bodyPr wrap="square" lIns="0" tIns="0" rIns="0" bIns="0" rtlCol="0">
            <a:noAutofit/>
          </a:bodyPr>
          <a:lstStyle/>
          <a:p>
            <a:pPr defTabSz="1371600"/>
            <a:r>
              <a:rPr lang="en-US" sz="3600" b="1">
                <a:solidFill>
                  <a:srgbClr val="002060"/>
                </a:solidFill>
                <a:latin typeface="Calibri"/>
              </a:rPr>
              <a:t>How do we partner with like minded affiliates? </a:t>
            </a:r>
          </a:p>
          <a:p>
            <a:pPr marL="1200150" lvl="1" indent="-514350" defTabSz="1371600">
              <a:spcBef>
                <a:spcPts val="900"/>
              </a:spcBef>
              <a:buFont typeface="Wingdings" panose="05000000000000000000" pitchFamily="2" charset="2"/>
              <a:buChar char="v"/>
            </a:pPr>
            <a:r>
              <a:rPr lang="en-US" sz="3000" b="1">
                <a:solidFill>
                  <a:srgbClr val="FF6600"/>
                </a:solidFill>
                <a:latin typeface="Calibri"/>
              </a:rPr>
              <a:t>Wisconsin Affiliate Strategy</a:t>
            </a:r>
          </a:p>
          <a:p>
            <a:pPr defTabSz="1371600">
              <a:spcBef>
                <a:spcPts val="900"/>
              </a:spcBef>
            </a:pPr>
            <a:r>
              <a:rPr lang="en-US" sz="3000" b="1">
                <a:solidFill>
                  <a:srgbClr val="002060"/>
                </a:solidFill>
                <a:latin typeface="Calibri"/>
              </a:rPr>
              <a:t> </a:t>
            </a:r>
          </a:p>
          <a:p>
            <a:pPr marL="514350" indent="-514350" defTabSz="1371600">
              <a:lnSpc>
                <a:spcPts val="2025"/>
              </a:lnSpc>
              <a:spcBef>
                <a:spcPts val="1350"/>
              </a:spcBef>
              <a:spcAft>
                <a:spcPts val="2025"/>
              </a:spcAft>
              <a:buFont typeface="Wingdings" panose="05000000000000000000" pitchFamily="2" charset="2"/>
              <a:buChar char="v"/>
            </a:pPr>
            <a:endParaRPr lang="en-US" sz="3150" b="1">
              <a:solidFill>
                <a:srgbClr val="002060"/>
              </a:solidFill>
              <a:latin typeface="Calibri"/>
            </a:endParaRPr>
          </a:p>
          <a:p>
            <a:pPr marL="514350" indent="-514350" defTabSz="1371600">
              <a:lnSpc>
                <a:spcPts val="2025"/>
              </a:lnSpc>
              <a:spcBef>
                <a:spcPts val="1350"/>
              </a:spcBef>
              <a:spcAft>
                <a:spcPts val="2025"/>
              </a:spcAft>
              <a:buFont typeface="Wingdings" panose="05000000000000000000" pitchFamily="2" charset="2"/>
              <a:buChar char="v"/>
            </a:pPr>
            <a:endParaRPr lang="en-US" sz="3150" b="1">
              <a:solidFill>
                <a:srgbClr val="002060"/>
              </a:solidFill>
              <a:latin typeface="Calibri"/>
            </a:endParaRPr>
          </a:p>
          <a:p>
            <a:pPr indent="-257175" defTabSz="1371600">
              <a:lnSpc>
                <a:spcPts val="2025"/>
              </a:lnSpc>
              <a:spcAft>
                <a:spcPts val="675"/>
              </a:spcAft>
            </a:pPr>
            <a:endParaRPr lang="en-US" sz="2025">
              <a:solidFill>
                <a:srgbClr val="00839B"/>
              </a:solidFill>
              <a:latin typeface="Calibri"/>
            </a:endParaRPr>
          </a:p>
        </p:txBody>
      </p:sp>
    </p:spTree>
    <p:extLst>
      <p:ext uri="{BB962C8B-B14F-4D97-AF65-F5344CB8AC3E}">
        <p14:creationId xmlns:p14="http://schemas.microsoft.com/office/powerpoint/2010/main" val="8553207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5771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MEC Meeting Minutes –March 2025</a:t>
            </a:r>
          </a:p>
        </p:txBody>
      </p:sp>
      <p:sp>
        <p:nvSpPr>
          <p:cNvPr id="4" name="TextBox 4"/>
          <p:cNvSpPr txBox="1"/>
          <p:nvPr/>
        </p:nvSpPr>
        <p:spPr>
          <a:xfrm>
            <a:off x="1144493" y="3022671"/>
            <a:ext cx="15314707" cy="4009111"/>
          </a:xfrm>
          <a:prstGeom prst="rect">
            <a:avLst/>
          </a:prstGeom>
        </p:spPr>
        <p:txBody>
          <a:bodyPr wrap="square" lIns="0" tIns="0" rIns="0" bIns="0" rtlCol="0" anchor="t">
            <a:spAutoFit/>
          </a:bodyPr>
          <a:lstStyle/>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lang="en-US" sz="2800">
                <a:solidFill>
                  <a:srgbClr val="000000"/>
                </a:solidFill>
                <a:latin typeface="Arimo"/>
                <a:ea typeface="Arimo"/>
                <a:cs typeface="Arimo"/>
                <a:sym typeface="Arimo"/>
              </a:rPr>
              <a:t>Radiologist Update: Per recent discussion with Dr. McGuire, staffing has improved. Will continue to monitor and explore alternative options if needed. </a:t>
            </a: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lang="en-US" sz="2800">
              <a:solidFill>
                <a:srgbClr val="000000"/>
              </a:solidFill>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lang="en-US" sz="2800">
                <a:solidFill>
                  <a:srgbClr val="000000"/>
                </a:solidFill>
                <a:latin typeface="Arimo"/>
                <a:ea typeface="Arimo"/>
                <a:cs typeface="Arimo"/>
                <a:sym typeface="Arimo"/>
              </a:rPr>
              <a:t>Clinical Advisors: Appointed clinical advisors reviewed. Dr. Lively, Cardiac and Pulmonary Rehab and Dr. Mendelin, Pathology, will be joining MEC.</a:t>
            </a: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lang="en-US" sz="2800">
              <a:solidFill>
                <a:srgbClr val="000000"/>
              </a:solidFill>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lang="en-US" sz="2800">
              <a:solidFill>
                <a:srgbClr val="000000"/>
              </a:solidFill>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Arimo"/>
              <a:ea typeface="Arimo"/>
              <a:cs typeface="Arimo"/>
              <a:sym typeface="Arimo"/>
            </a:endParaRP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7413405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1" y="1547791"/>
            <a:ext cx="16078501" cy="1769715"/>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2024 Annual Performance Evaluation</a:t>
            </a:r>
          </a:p>
          <a:p>
            <a:pPr marL="0" marR="0" lvl="0" indent="0" algn="l" defTabSz="914400" rtl="0" eaLnBrk="1" fontAlgn="auto" latinLnBrk="0" hangingPunct="1">
              <a:lnSpc>
                <a:spcPts val="6948"/>
              </a:lnSpc>
              <a:spcBef>
                <a:spcPts val="0"/>
              </a:spcBef>
              <a:spcAft>
                <a:spcPts val="0"/>
              </a:spcAft>
              <a:buClrTx/>
              <a:buSzTx/>
              <a:buFontTx/>
              <a:buNone/>
              <a:tabLst/>
              <a:defRPr/>
            </a:pPr>
            <a:r>
              <a:rPr lang="en-US" sz="6316" b="1">
                <a:solidFill>
                  <a:srgbClr val="00539F"/>
                </a:solidFill>
                <a:latin typeface="Telegraf Bold"/>
                <a:ea typeface="Telegraf Bold"/>
                <a:cs typeface="Telegraf Bold"/>
                <a:sym typeface="Telegraf Bold"/>
              </a:rPr>
              <a:t>Emergency Management</a:t>
            </a:r>
            <a:endPar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endParaRP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27B855A0-48D8-6C3D-AC27-061201207EE1}"/>
              </a:ext>
            </a:extLst>
          </p:cNvPr>
          <p:cNvPicPr>
            <a:picLocks noChangeAspect="1"/>
          </p:cNvPicPr>
          <p:nvPr/>
        </p:nvPicPr>
        <p:blipFill>
          <a:blip r:embed="rId4"/>
          <a:stretch>
            <a:fillRect/>
          </a:stretch>
        </p:blipFill>
        <p:spPr>
          <a:xfrm>
            <a:off x="2628900" y="3654974"/>
            <a:ext cx="11430000" cy="5172075"/>
          </a:xfrm>
          <a:prstGeom prst="rect">
            <a:avLst/>
          </a:prstGeom>
        </p:spPr>
      </p:pic>
    </p:spTree>
    <p:extLst>
      <p:ext uri="{BB962C8B-B14F-4D97-AF65-F5344CB8AC3E}">
        <p14:creationId xmlns:p14="http://schemas.microsoft.com/office/powerpoint/2010/main" val="7784534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6914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Quality/Safety Report Card – Q1 FY2025</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52D227AE-780F-8FD5-08D2-377E44E5366F}"/>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3618685" y="3928020"/>
            <a:ext cx="11050629" cy="4619997"/>
          </a:xfrm>
          <a:prstGeom prst="rect">
            <a:avLst/>
          </a:prstGeom>
        </p:spPr>
      </p:pic>
      <p:pic>
        <p:nvPicPr>
          <p:cNvPr id="4" name="Picture 3">
            <a:extLst>
              <a:ext uri="{FF2B5EF4-FFF2-40B4-BE49-F238E27FC236}">
                <a16:creationId xmlns:a16="http://schemas.microsoft.com/office/drawing/2014/main" id="{1410A2D4-CE2A-F750-C1EC-AA45616CC989}"/>
              </a:ext>
            </a:extLst>
          </p:cNvPr>
          <p:cNvPicPr>
            <a:picLocks noChangeAspect="1"/>
          </p:cNvPicPr>
          <p:nvPr/>
        </p:nvPicPr>
        <p:blipFill>
          <a:blip r:embed="rId4"/>
          <a:stretch>
            <a:fillRect/>
          </a:stretch>
        </p:blipFill>
        <p:spPr>
          <a:xfrm>
            <a:off x="294904" y="5244748"/>
            <a:ext cx="17873663" cy="12693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41249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8654" y="1257300"/>
            <a:ext cx="181341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Quality/Safety Report Card – Q1 FY2025 P4P</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298EE78F-D9A2-7EC0-6D16-23E2282C44A2}"/>
              </a:ext>
            </a:extLst>
          </p:cNvPr>
          <p:cNvPicPr>
            <a:picLocks noChangeAspect="1"/>
          </p:cNvPicPr>
          <p:nvPr/>
        </p:nvPicPr>
        <p:blipFill>
          <a:blip r:embed="rId2"/>
          <a:stretch>
            <a:fillRect/>
          </a:stretch>
        </p:blipFill>
        <p:spPr>
          <a:xfrm>
            <a:off x="434133" y="2328823"/>
            <a:ext cx="17419734" cy="7908272"/>
          </a:xfrm>
          <a:prstGeom prst="rect">
            <a:avLst/>
          </a:prstGeom>
        </p:spPr>
      </p:pic>
    </p:spTree>
    <p:extLst>
      <p:ext uri="{BB962C8B-B14F-4D97-AF65-F5344CB8AC3E}">
        <p14:creationId xmlns:p14="http://schemas.microsoft.com/office/powerpoint/2010/main" val="10973577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06317" y="1652140"/>
            <a:ext cx="177531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Quality/Safety Report Card – Q1 FY2025 ED</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8A2E80F0-E4D3-711C-772E-1CC472290F5A}"/>
              </a:ext>
            </a:extLst>
          </p:cNvPr>
          <p:cNvPicPr>
            <a:picLocks noChangeAspect="1"/>
          </p:cNvPicPr>
          <p:nvPr/>
        </p:nvPicPr>
        <p:blipFill>
          <a:blip r:embed="rId2"/>
          <a:stretch>
            <a:fillRect/>
          </a:stretch>
        </p:blipFill>
        <p:spPr>
          <a:xfrm>
            <a:off x="749842" y="2812535"/>
            <a:ext cx="17266058" cy="7054621"/>
          </a:xfrm>
          <a:prstGeom prst="rect">
            <a:avLst/>
          </a:prstGeom>
        </p:spPr>
      </p:pic>
    </p:spTree>
    <p:extLst>
      <p:ext uri="{BB962C8B-B14F-4D97-AF65-F5344CB8AC3E}">
        <p14:creationId xmlns:p14="http://schemas.microsoft.com/office/powerpoint/2010/main" val="667278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7E23F02B-317C-D487-F9F3-06A7B8271B99}"/>
              </a:ext>
            </a:extLst>
          </p:cNvPr>
          <p:cNvPicPr>
            <a:picLocks noChangeAspect="1"/>
          </p:cNvPicPr>
          <p:nvPr/>
        </p:nvPicPr>
        <p:blipFill>
          <a:blip r:embed="rId2"/>
          <a:stretch>
            <a:fillRect/>
          </a:stretch>
        </p:blipFill>
        <p:spPr>
          <a:xfrm>
            <a:off x="2717903" y="0"/>
            <a:ext cx="13209464" cy="10182978"/>
          </a:xfrm>
          <a:prstGeom prst="rect">
            <a:avLst/>
          </a:prstGeom>
        </p:spPr>
      </p:pic>
    </p:spTree>
    <p:extLst>
      <p:ext uri="{BB962C8B-B14F-4D97-AF65-F5344CB8AC3E}">
        <p14:creationId xmlns:p14="http://schemas.microsoft.com/office/powerpoint/2010/main" val="6261839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63815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Patient Safety– January 2025</a:t>
            </a:r>
          </a:p>
        </p:txBody>
      </p:sp>
      <p:sp>
        <p:nvSpPr>
          <p:cNvPr id="4" name="TextBox 4"/>
          <p:cNvSpPr txBox="1"/>
          <p:nvPr/>
        </p:nvSpPr>
        <p:spPr>
          <a:xfrm>
            <a:off x="1296892" y="2651427"/>
            <a:ext cx="15991374" cy="9841348"/>
          </a:xfrm>
          <a:prstGeom prst="rect">
            <a:avLst/>
          </a:prstGeom>
        </p:spPr>
        <p:txBody>
          <a:bodyPr wrap="square" lIns="0" tIns="0" rIns="0" bIns="0" rtlCol="0" anchor="t">
            <a:spAutoFit/>
          </a:bodyPr>
          <a:lstStyle/>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lang="en-US" sz="2709">
                <a:solidFill>
                  <a:srgbClr val="000000"/>
                </a:solidFill>
                <a:latin typeface="Arimo"/>
                <a:ea typeface="Arimo"/>
                <a:cs typeface="Arimo"/>
                <a:sym typeface="Arimo"/>
              </a:rPr>
              <a:t>Security/Safety: Discussion regarding training for an active shooter drill in April. To be held in the SHOC.</a:t>
            </a:r>
          </a:p>
          <a:p>
            <a:pPr marR="0" lvl="0" algn="just" defTabSz="914400" rtl="0" eaLnBrk="1" fontAlgn="auto" latinLnBrk="0" hangingPunct="1">
              <a:lnSpc>
                <a:spcPts val="3521"/>
              </a:lnSpc>
              <a:spcBef>
                <a:spcPts val="0"/>
              </a:spcBef>
              <a:spcAft>
                <a:spcPts val="0"/>
              </a:spcAft>
              <a:buClrTx/>
              <a:buSzTx/>
              <a:tabLst/>
              <a:defRPr/>
            </a:pPr>
            <a:endParaRPr lang="en-US" sz="2709">
              <a:solidFill>
                <a:srgbClr val="000000"/>
              </a:solidFill>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709" b="0" i="0" u="none" strike="noStrike" kern="1200" cap="none" spc="0" normalizeH="0" baseline="0" noProof="0">
                <a:ln>
                  <a:noFill/>
                </a:ln>
                <a:solidFill>
                  <a:srgbClr val="000000"/>
                </a:solidFill>
                <a:effectLst/>
                <a:uLnTx/>
                <a:uFillTx/>
                <a:latin typeface="Arimo"/>
                <a:ea typeface="Arimo"/>
                <a:cs typeface="Arimo"/>
                <a:sym typeface="Arimo"/>
              </a:rPr>
              <a:t>Global </a:t>
            </a:r>
            <a:r>
              <a:rPr kumimoji="0" lang="en-US" sz="2709" b="0" i="0" u="none" strike="noStrike" kern="1200" cap="none" spc="0" normalizeH="0" baseline="0" noProof="0" err="1">
                <a:ln>
                  <a:noFill/>
                </a:ln>
                <a:solidFill>
                  <a:srgbClr val="000000"/>
                </a:solidFill>
                <a:effectLst/>
                <a:uLnTx/>
                <a:uFillTx/>
                <a:latin typeface="Arimo"/>
                <a:ea typeface="Arimo"/>
                <a:cs typeface="Arimo"/>
                <a:sym typeface="Arimo"/>
              </a:rPr>
              <a:t>Im</a:t>
            </a:r>
            <a:r>
              <a:rPr lang="en-US" sz="2709" err="1">
                <a:solidFill>
                  <a:srgbClr val="000000"/>
                </a:solidFill>
                <a:latin typeface="Arimo"/>
                <a:ea typeface="Arimo"/>
                <a:cs typeface="Arimo"/>
                <a:sym typeface="Arimo"/>
              </a:rPr>
              <a:t>munization</a:t>
            </a:r>
            <a:r>
              <a:rPr lang="en-US" sz="2709">
                <a:solidFill>
                  <a:srgbClr val="000000"/>
                </a:solidFill>
                <a:latin typeface="Arimo"/>
                <a:ea typeface="Arimo"/>
                <a:cs typeface="Arimo"/>
                <a:sym typeface="Arimo"/>
              </a:rPr>
              <a:t> (Influenza): 100% for </a:t>
            </a:r>
            <a:r>
              <a:rPr lang="en-US" sz="2709" err="1">
                <a:solidFill>
                  <a:srgbClr val="000000"/>
                </a:solidFill>
                <a:latin typeface="Arimo"/>
                <a:ea typeface="Arimo"/>
                <a:cs typeface="Arimo"/>
                <a:sym typeface="Arimo"/>
              </a:rPr>
              <a:t>MedSurg</a:t>
            </a:r>
            <a:r>
              <a:rPr lang="en-US" sz="2709">
                <a:solidFill>
                  <a:srgbClr val="000000"/>
                </a:solidFill>
                <a:latin typeface="Arimo"/>
                <a:ea typeface="Arimo"/>
                <a:cs typeface="Arimo"/>
                <a:sym typeface="Arimo"/>
              </a:rPr>
              <a:t>/ICU, 98% GPU</a:t>
            </a: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lang="en-US" sz="2709">
              <a:solidFill>
                <a:srgbClr val="000000"/>
              </a:solidFill>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lang="en-US" sz="2709">
                <a:solidFill>
                  <a:srgbClr val="000000"/>
                </a:solidFill>
                <a:latin typeface="Arimo"/>
                <a:ea typeface="Arimo"/>
                <a:cs typeface="Arimo"/>
                <a:sym typeface="Arimo"/>
              </a:rPr>
              <a:t>DNV: Reviewing DNV chapters in preparation for survey this fall, </a:t>
            </a:r>
          </a:p>
          <a:p>
            <a:pPr marR="0" lvl="0" algn="just" defTabSz="914400" rtl="0" eaLnBrk="1" fontAlgn="auto" latinLnBrk="0" hangingPunct="1">
              <a:lnSpc>
                <a:spcPts val="3521"/>
              </a:lnSpc>
              <a:spcBef>
                <a:spcPts val="0"/>
              </a:spcBef>
              <a:spcAft>
                <a:spcPts val="0"/>
              </a:spcAft>
              <a:buClrTx/>
              <a:buSzTx/>
              <a:tabLst/>
              <a:defRPr/>
            </a:pPr>
            <a:r>
              <a:rPr lang="en-US" sz="2709">
                <a:solidFill>
                  <a:srgbClr val="000000"/>
                </a:solidFill>
                <a:latin typeface="Arimo"/>
                <a:ea typeface="Arimo"/>
                <a:cs typeface="Arimo"/>
                <a:sym typeface="Arimo"/>
              </a:rPr>
              <a:t>     which will be our CMS validation survey.                                            </a:t>
            </a:r>
          </a:p>
          <a:p>
            <a:pPr marR="0" lvl="0" algn="just" defTabSz="914400" rtl="0" eaLnBrk="1" fontAlgn="auto" latinLnBrk="0" hangingPunct="1">
              <a:lnSpc>
                <a:spcPts val="3521"/>
              </a:lnSpc>
              <a:spcBef>
                <a:spcPts val="0"/>
              </a:spcBef>
              <a:spcAft>
                <a:spcPts val="0"/>
              </a:spcAft>
              <a:buClrTx/>
              <a:buSzTx/>
              <a:tabLst/>
              <a:defRPr/>
            </a:pPr>
            <a:endParaRPr lang="en-US" sz="2709">
              <a:solidFill>
                <a:srgbClr val="000000"/>
              </a:solidFill>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709" b="0" i="0" u="none" strike="noStrike" kern="1200" cap="none" spc="0" normalizeH="0" baseline="0" noProof="0">
                <a:ln>
                  <a:noFill/>
                </a:ln>
                <a:solidFill>
                  <a:srgbClr val="000000"/>
                </a:solidFill>
                <a:effectLst/>
                <a:uLnTx/>
                <a:uFillTx/>
                <a:latin typeface="Arimo" panose="020B0604020202020204" charset="0"/>
                <a:ea typeface="Arimo" panose="020B0604020202020204" charset="0"/>
                <a:cs typeface="Arimo" panose="020B0604020202020204" charset="0"/>
                <a:sym typeface="Arimo"/>
              </a:rPr>
              <a:t>Medication Administration in Clinics: Once SHOC is up and running would like to r</a:t>
            </a:r>
            <a:r>
              <a:rPr lang="en-US" sz="2800" err="1">
                <a:effectLst/>
                <a:latin typeface="Arimo" panose="020B0604020202020204" charset="0"/>
                <a:ea typeface="Arimo" panose="020B0604020202020204" charset="0"/>
                <a:cs typeface="Arimo" panose="020B0604020202020204" charset="0"/>
              </a:rPr>
              <a:t>esearch</a:t>
            </a:r>
            <a:r>
              <a:rPr lang="en-US" sz="2800">
                <a:effectLst/>
                <a:latin typeface="Arimo" panose="020B0604020202020204" charset="0"/>
                <a:ea typeface="Arimo" panose="020B0604020202020204" charset="0"/>
                <a:cs typeface="Arimo" panose="020B0604020202020204" charset="0"/>
              </a:rPr>
              <a:t> best practice for medication administration in the clinic setting.</a:t>
            </a:r>
            <a:r>
              <a:rPr lang="en-US" sz="2800" b="1">
                <a:effectLst/>
                <a:latin typeface="Arimo" panose="020B0604020202020204" charset="0"/>
                <a:ea typeface="Arimo" panose="020B0604020202020204" charset="0"/>
                <a:cs typeface="Arimo" panose="020B0604020202020204" charset="0"/>
              </a:rPr>
              <a:t> </a:t>
            </a:r>
            <a:r>
              <a:rPr lang="en-US" sz="2800">
                <a:effectLst/>
                <a:latin typeface="Arimo" panose="020B0604020202020204" charset="0"/>
                <a:ea typeface="Arimo" panose="020B0604020202020204" charset="0"/>
                <a:cs typeface="Arimo" panose="020B0604020202020204" charset="0"/>
              </a:rPr>
              <a:t>Will add the clinic managers to this meeting. </a:t>
            </a:r>
            <a:endParaRPr kumimoji="0" lang="en-US" sz="2709" b="0" i="0" u="none" strike="noStrike" kern="1200" cap="none" spc="0" normalizeH="0" baseline="0" noProof="0">
              <a:ln>
                <a:noFill/>
              </a:ln>
              <a:solidFill>
                <a:srgbClr val="000000"/>
              </a:solidFill>
              <a:effectLst/>
              <a:uLnTx/>
              <a:uFillTx/>
              <a:latin typeface="Arimo" panose="020B0604020202020204" charset="0"/>
              <a:ea typeface="Arimo" panose="020B0604020202020204" charset="0"/>
              <a:cs typeface="Arimo" panose="020B0604020202020204" charset="0"/>
              <a:sym typeface="Arimo"/>
            </a:endParaRPr>
          </a:p>
          <a:p>
            <a:pPr marR="0" lvl="0" algn="just" defTabSz="914400" rtl="0" eaLnBrk="1" fontAlgn="auto" latinLnBrk="0" hangingPunct="1">
              <a:lnSpc>
                <a:spcPts val="3521"/>
              </a:lnSpc>
              <a:spcBef>
                <a:spcPts val="0"/>
              </a:spcBef>
              <a:spcAft>
                <a:spcPts val="0"/>
              </a:spcAft>
              <a:buClrTx/>
              <a:buSzTx/>
              <a:tabLst/>
              <a:defRPr/>
            </a:pPr>
            <a:endParaRPr lang="en-US" sz="2709">
              <a:solidFill>
                <a:srgbClr val="000000"/>
              </a:solidFill>
              <a:latin typeface="Arimo"/>
              <a:ea typeface="Arimo"/>
              <a:cs typeface="Arimo"/>
              <a:sym typeface="Arimo"/>
            </a:endParaRPr>
          </a:p>
          <a:p>
            <a:pPr marR="0" lvl="0" algn="just" defTabSz="914400" rtl="0" eaLnBrk="1" fontAlgn="auto" latinLnBrk="0" hangingPunct="1">
              <a:lnSpc>
                <a:spcPts val="3521"/>
              </a:lnSpc>
              <a:spcBef>
                <a:spcPts val="0"/>
              </a:spcBef>
              <a:spcAft>
                <a:spcPts val="0"/>
              </a:spcAft>
              <a:buClrTx/>
              <a:buSzTx/>
              <a:tabLst/>
              <a:defRPr/>
            </a:pPr>
            <a:endParaRPr lang="en-US" sz="2709">
              <a:solidFill>
                <a:srgbClr val="000000"/>
              </a:solidFill>
              <a:latin typeface="Arimo"/>
              <a:ea typeface="Arimo"/>
              <a:cs typeface="Arimo"/>
              <a:sym typeface="Arimo"/>
            </a:endParaRPr>
          </a:p>
          <a:p>
            <a:pPr marR="0" lvl="0" algn="just" defTabSz="914400" rtl="0" eaLnBrk="1" fontAlgn="auto" latinLnBrk="0" hangingPunct="1">
              <a:lnSpc>
                <a:spcPts val="3521"/>
              </a:lnSpc>
              <a:spcBef>
                <a:spcPts val="0"/>
              </a:spcBef>
              <a:spcAft>
                <a:spcPts val="0"/>
              </a:spcAft>
              <a:buClrTx/>
              <a:buSzTx/>
              <a:tabLst/>
              <a:defRPr/>
            </a:pPr>
            <a:endParaRPr lang="en-US" sz="2709">
              <a:solidFill>
                <a:srgbClr val="000000"/>
              </a:solidFill>
              <a:latin typeface="Arimo"/>
              <a:ea typeface="Arimo"/>
              <a:cs typeface="Arimo"/>
              <a:sym typeface="Arimo"/>
            </a:endParaRPr>
          </a:p>
          <a:p>
            <a:pPr marR="0" lvl="0" algn="just" defTabSz="914400" rtl="0" eaLnBrk="1" fontAlgn="auto" latinLnBrk="0" hangingPunct="1">
              <a:lnSpc>
                <a:spcPts val="3521"/>
              </a:lnSpc>
              <a:spcBef>
                <a:spcPts val="0"/>
              </a:spcBef>
              <a:spcAft>
                <a:spcPts val="0"/>
              </a:spcAft>
              <a:buClrTx/>
              <a:buSzTx/>
              <a:tabLst/>
              <a:defRPr/>
            </a:pPr>
            <a:endParaRPr lang="en-US" sz="2709">
              <a:solidFill>
                <a:srgbClr val="000000"/>
              </a:solidFill>
              <a:latin typeface="Arimo"/>
              <a:ea typeface="Arimo"/>
              <a:cs typeface="Arimo"/>
              <a:sym typeface="Arimo"/>
            </a:endParaRPr>
          </a:p>
          <a:p>
            <a:pPr marR="0" lvl="0" algn="just" defTabSz="914400" rtl="0" eaLnBrk="1" fontAlgn="auto" latinLnBrk="0" hangingPunct="1">
              <a:lnSpc>
                <a:spcPts val="3521"/>
              </a:lnSpc>
              <a:spcBef>
                <a:spcPts val="0"/>
              </a:spcBef>
              <a:spcAft>
                <a:spcPts val="0"/>
              </a:spcAft>
              <a:buClrTx/>
              <a:buSzTx/>
              <a:tabLst/>
              <a:defRPr/>
            </a:pPr>
            <a:endParaRPr lang="en-US" sz="2709">
              <a:solidFill>
                <a:srgbClr val="000000"/>
              </a:solidFill>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709" b="0" i="0" u="none" strike="noStrike" kern="1200" cap="none" spc="0" normalizeH="0" baseline="0" noProof="0">
              <a:ln>
                <a:noFill/>
              </a:ln>
              <a:solidFill>
                <a:srgbClr val="000000"/>
              </a:solidFill>
              <a:effectLst/>
              <a:uLnTx/>
              <a:uFillTx/>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709" b="0" i="0" u="none" strike="noStrike" kern="1200" cap="none" spc="0" normalizeH="0" baseline="0" noProof="0">
              <a:ln>
                <a:noFill/>
              </a:ln>
              <a:solidFill>
                <a:srgbClr val="000000"/>
              </a:solidFill>
              <a:effectLst/>
              <a:uLnTx/>
              <a:uFillTx/>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lang="en-US" sz="2709">
              <a:solidFill>
                <a:srgbClr val="000000"/>
              </a:solidFill>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709" b="0" i="0" u="none" strike="noStrike" kern="1200" cap="none" spc="0" normalizeH="0" baseline="0" noProof="0">
              <a:ln>
                <a:noFill/>
              </a:ln>
              <a:solidFill>
                <a:srgbClr val="000000"/>
              </a:solidFill>
              <a:effectLst/>
              <a:uLnTx/>
              <a:uFillTx/>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709" b="0" i="0" u="none" strike="noStrike" kern="1200" cap="none" spc="0" normalizeH="0" baseline="0" noProof="0">
              <a:ln>
                <a:noFill/>
              </a:ln>
              <a:solidFill>
                <a:srgbClr val="000000"/>
              </a:solidFill>
              <a:effectLst/>
              <a:uLnTx/>
              <a:uFillTx/>
              <a:latin typeface="Arimo"/>
              <a:ea typeface="Arimo"/>
              <a:cs typeface="Arimo"/>
              <a:sym typeface="Arimo"/>
            </a:endParaRPr>
          </a:p>
          <a:p>
            <a:pPr marL="0" marR="0" lvl="0" indent="0" algn="just" defTabSz="914400" rtl="0" eaLnBrk="1" fontAlgn="auto" latinLnBrk="0" hangingPunct="1">
              <a:lnSpc>
                <a:spcPts val="3521"/>
              </a:lnSpc>
              <a:spcBef>
                <a:spcPts val="0"/>
              </a:spcBef>
              <a:spcAft>
                <a:spcPts val="0"/>
              </a:spcAft>
              <a:buClrTx/>
              <a:buSzTx/>
              <a:buFontTx/>
              <a:buNone/>
              <a:tabLst/>
              <a:defRPr/>
            </a:pPr>
            <a:endParaRPr kumimoji="0" lang="en-US" sz="2709" b="0" i="0" u="none" strike="noStrike" kern="1200" cap="none" spc="0" normalizeH="0" baseline="0" noProof="0">
              <a:ln>
                <a:noFill/>
              </a:ln>
              <a:solidFill>
                <a:srgbClr val="000000"/>
              </a:solidFill>
              <a:effectLst/>
              <a:uLnTx/>
              <a:uFillTx/>
              <a:latin typeface="Arimo"/>
              <a:ea typeface="Arimo"/>
              <a:cs typeface="Arimo"/>
              <a:sym typeface="Arimo"/>
            </a:endParaRP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44216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63815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Infection Prevention – January 2025</a:t>
            </a:r>
          </a:p>
        </p:txBody>
      </p:sp>
      <p:sp>
        <p:nvSpPr>
          <p:cNvPr id="4" name="TextBox 4"/>
          <p:cNvSpPr txBox="1"/>
          <p:nvPr/>
        </p:nvSpPr>
        <p:spPr>
          <a:xfrm>
            <a:off x="1296892" y="2883221"/>
            <a:ext cx="15924308" cy="9392508"/>
          </a:xfrm>
          <a:prstGeom prst="rect">
            <a:avLst/>
          </a:prstGeom>
        </p:spPr>
        <p:txBody>
          <a:bodyPr wrap="square" lIns="0" tIns="0" rIns="0" bIns="0" rtlCol="0" anchor="t">
            <a:spAutoFit/>
          </a:bodyPr>
          <a:lstStyle/>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kumimoji="0" lang="en-US" sz="2709" b="0" i="0" u="none" strike="noStrike" kern="1200" cap="none" spc="0" normalizeH="0" baseline="0" noProof="0">
                <a:ln>
                  <a:noFill/>
                </a:ln>
                <a:solidFill>
                  <a:srgbClr val="000000"/>
                </a:solidFill>
                <a:effectLst/>
                <a:uLnTx/>
                <a:uFillTx/>
                <a:latin typeface="Arimo"/>
                <a:ea typeface="Arimo"/>
                <a:cs typeface="Arimo"/>
                <a:sym typeface="Arimo"/>
              </a:rPr>
              <a:t>Use of </a:t>
            </a:r>
            <a:r>
              <a:rPr kumimoji="0" lang="en-US" sz="2709" b="0" i="0" u="none" strike="noStrike" kern="1200" cap="none" spc="0" normalizeH="0" baseline="0" noProof="0" err="1">
                <a:ln>
                  <a:noFill/>
                </a:ln>
                <a:solidFill>
                  <a:srgbClr val="000000"/>
                </a:solidFill>
                <a:effectLst/>
                <a:uLnTx/>
                <a:uFillTx/>
                <a:latin typeface="Arimo"/>
                <a:ea typeface="Arimo"/>
                <a:cs typeface="Arimo"/>
                <a:sym typeface="Arimo"/>
              </a:rPr>
              <a:t>Nozin</a:t>
            </a:r>
            <a:r>
              <a:rPr kumimoji="0" lang="en-US" sz="2709" b="0" i="0" u="none" strike="noStrike" kern="1200" cap="none" spc="0" normalizeH="0" baseline="0" noProof="0">
                <a:ln>
                  <a:noFill/>
                </a:ln>
                <a:solidFill>
                  <a:srgbClr val="000000"/>
                </a:solidFill>
                <a:effectLst/>
                <a:uLnTx/>
                <a:uFillTx/>
                <a:latin typeface="Arimo"/>
                <a:ea typeface="Arimo"/>
                <a:cs typeface="Arimo"/>
                <a:sym typeface="Arimo"/>
              </a:rPr>
              <a:t>: Researching best practice information related to the use of </a:t>
            </a:r>
            <a:r>
              <a:rPr lang="en-US" sz="2800">
                <a:effectLst/>
                <a:latin typeface="Calibri" panose="020F0502020204030204" pitchFamily="34" charset="0"/>
                <a:ea typeface="Calibri" panose="020F0502020204030204" pitchFamily="34" charset="0"/>
              </a:rPr>
              <a:t>NOZIN for Surgical Preop and Postop nasal Decolonization for total joint patients.  </a:t>
            </a: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uLnTx/>
              <a:uFillTx/>
              <a:latin typeface="Calibri" panose="020F0502020204030204" pitchFamily="34" charset="0"/>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lang="en-US" sz="2800">
                <a:solidFill>
                  <a:srgbClr val="000000"/>
                </a:solidFill>
                <a:effectLst/>
                <a:latin typeface="Calibri" panose="020F0502020204030204" pitchFamily="34" charset="0"/>
                <a:ea typeface="Arimo"/>
                <a:cs typeface="Arimo"/>
                <a:sym typeface="Arimo"/>
              </a:rPr>
              <a:t>Employee Influenza Vaccination Rates: Deadline for influenza vaccination was November 15 this year. We are at 97% vaccination for total number of employees. Increase in waivers noted with 3 medical and 6 religious waivers turned in.</a:t>
            </a: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lang="en-US" sz="2800">
              <a:solidFill>
                <a:srgbClr val="000000"/>
              </a:solidFill>
              <a:latin typeface="Calibri" panose="020F0502020204030204" pitchFamily="34" charset="0"/>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lang="en-US" sz="2800">
                <a:solidFill>
                  <a:srgbClr val="000000"/>
                </a:solidFill>
                <a:effectLst/>
                <a:latin typeface="Calibri" panose="020F0502020204030204" pitchFamily="34" charset="0"/>
                <a:ea typeface="Arimo"/>
                <a:cs typeface="Arimo"/>
                <a:sym typeface="Arimo"/>
              </a:rPr>
              <a:t>Disinfection Opportunities with EVS: Individual staff are monitored for 22 surfaces cleaned utilizing the UV surface marking validation in each location audited. December was 100%.</a:t>
            </a: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lang="en-US" sz="2800">
              <a:solidFill>
                <a:srgbClr val="000000"/>
              </a:solidFill>
              <a:latin typeface="Calibri" panose="020F0502020204030204" pitchFamily="34" charset="0"/>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r>
              <a:rPr lang="en-US" sz="2800">
                <a:solidFill>
                  <a:srgbClr val="000000"/>
                </a:solidFill>
                <a:effectLst/>
                <a:latin typeface="Calibri" panose="020F0502020204030204" pitchFamily="34" charset="0"/>
                <a:ea typeface="Arimo"/>
                <a:cs typeface="Arimo"/>
                <a:sym typeface="Arimo"/>
              </a:rPr>
              <a:t>Top Five Reportable Diseases in 2024:</a:t>
            </a:r>
          </a:p>
          <a:p>
            <a:pPr marL="914400" lvl="1" indent="-457200" algn="just">
              <a:lnSpc>
                <a:spcPts val="3521"/>
              </a:lnSpc>
              <a:buFont typeface="Arial" panose="020B0604020202020204" pitchFamily="34" charset="0"/>
              <a:buChar char="•"/>
              <a:defRPr/>
            </a:pPr>
            <a:r>
              <a:rPr lang="en-US" sz="2800">
                <a:solidFill>
                  <a:srgbClr val="000000"/>
                </a:solidFill>
                <a:effectLst/>
                <a:latin typeface="Calibri" panose="020F0502020204030204" pitchFamily="34" charset="0"/>
                <a:ea typeface="Arimo"/>
                <a:cs typeface="Arimo"/>
                <a:sym typeface="Arimo"/>
              </a:rPr>
              <a:t>COVID-19 Hospital Admissions 42</a:t>
            </a:r>
          </a:p>
          <a:p>
            <a:pPr marL="914400" lvl="1" indent="-457200" algn="just">
              <a:lnSpc>
                <a:spcPts val="3521"/>
              </a:lnSpc>
              <a:buFont typeface="Arial" panose="020B0604020202020204" pitchFamily="34" charset="0"/>
              <a:buChar char="•"/>
              <a:defRPr/>
            </a:pPr>
            <a:r>
              <a:rPr lang="en-US" sz="2800">
                <a:solidFill>
                  <a:srgbClr val="000000"/>
                </a:solidFill>
                <a:effectLst/>
                <a:latin typeface="Calibri" panose="020F0502020204030204" pitchFamily="34" charset="0"/>
                <a:ea typeface="Arimo"/>
                <a:cs typeface="Arimo"/>
                <a:sym typeface="Arimo"/>
              </a:rPr>
              <a:t>Chlamydia 23</a:t>
            </a:r>
          </a:p>
          <a:p>
            <a:pPr marL="914400" lvl="1" indent="-457200" algn="just">
              <a:lnSpc>
                <a:spcPts val="3521"/>
              </a:lnSpc>
              <a:buFont typeface="Arial" panose="020B0604020202020204" pitchFamily="34" charset="0"/>
              <a:buChar char="•"/>
              <a:defRPr/>
            </a:pPr>
            <a:r>
              <a:rPr lang="en-US" sz="2800">
                <a:solidFill>
                  <a:srgbClr val="000000"/>
                </a:solidFill>
                <a:effectLst/>
                <a:latin typeface="Calibri" panose="020F0502020204030204" pitchFamily="34" charset="0"/>
                <a:ea typeface="Arimo"/>
                <a:cs typeface="Arimo"/>
                <a:sym typeface="Arimo"/>
              </a:rPr>
              <a:t>E Coli (Shiga toxin/ETEC/EPEC) 19</a:t>
            </a:r>
          </a:p>
          <a:p>
            <a:pPr marL="914400" lvl="1" indent="-457200" algn="just">
              <a:lnSpc>
                <a:spcPts val="3521"/>
              </a:lnSpc>
              <a:buFont typeface="Arial" panose="020B0604020202020204" pitchFamily="34" charset="0"/>
              <a:buChar char="•"/>
              <a:defRPr/>
            </a:pPr>
            <a:r>
              <a:rPr lang="en-US" sz="2800">
                <a:solidFill>
                  <a:srgbClr val="000000"/>
                </a:solidFill>
                <a:effectLst/>
                <a:latin typeface="Calibri" panose="020F0502020204030204" pitchFamily="34" charset="0"/>
                <a:ea typeface="Arimo"/>
                <a:cs typeface="Arimo"/>
                <a:sym typeface="Arimo"/>
              </a:rPr>
              <a:t>Campylobacteriosis 11</a:t>
            </a:r>
          </a:p>
          <a:p>
            <a:pPr marL="914400" lvl="1" indent="-457200" algn="just">
              <a:lnSpc>
                <a:spcPts val="3521"/>
              </a:lnSpc>
              <a:buFont typeface="Arial" panose="020B0604020202020204" pitchFamily="34" charset="0"/>
              <a:buChar char="•"/>
              <a:defRPr/>
            </a:pPr>
            <a:r>
              <a:rPr lang="en-US" sz="2800">
                <a:solidFill>
                  <a:srgbClr val="000000"/>
                </a:solidFill>
                <a:effectLst/>
                <a:latin typeface="Calibri" panose="020F0502020204030204" pitchFamily="34" charset="0"/>
                <a:ea typeface="Arimo"/>
                <a:cs typeface="Arimo"/>
                <a:sym typeface="Arimo"/>
              </a:rPr>
              <a:t>Lyme Disease 11</a:t>
            </a: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709" b="0" i="0" u="none" strike="noStrike" kern="1200" cap="none" spc="0" normalizeH="0" baseline="0" noProof="0">
              <a:ln>
                <a:noFill/>
              </a:ln>
              <a:solidFill>
                <a:srgbClr val="000000"/>
              </a:solidFill>
              <a:effectLst/>
              <a:uLnTx/>
              <a:uFillTx/>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lang="en-US" sz="2709">
              <a:solidFill>
                <a:srgbClr val="000000"/>
              </a:solidFill>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709" b="0" i="0" u="none" strike="noStrike" kern="1200" cap="none" spc="0" normalizeH="0" baseline="0" noProof="0">
              <a:ln>
                <a:noFill/>
              </a:ln>
              <a:solidFill>
                <a:srgbClr val="000000"/>
              </a:solidFill>
              <a:effectLst/>
              <a:uLnTx/>
              <a:uFillTx/>
              <a:latin typeface="Arimo"/>
              <a:ea typeface="Arimo"/>
              <a:cs typeface="Arimo"/>
              <a:sym typeface="Arimo"/>
            </a:endParaRPr>
          </a:p>
          <a:p>
            <a:pPr marL="457200" marR="0" lvl="0" indent="-457200" algn="just" defTabSz="914400" rtl="0" eaLnBrk="1" fontAlgn="auto" latinLnBrk="0" hangingPunct="1">
              <a:lnSpc>
                <a:spcPts val="3521"/>
              </a:lnSpc>
              <a:spcBef>
                <a:spcPts val="0"/>
              </a:spcBef>
              <a:spcAft>
                <a:spcPts val="0"/>
              </a:spcAft>
              <a:buClrTx/>
              <a:buSzTx/>
              <a:buFont typeface="Arial" panose="020B0604020202020204" pitchFamily="34" charset="0"/>
              <a:buChar char="•"/>
              <a:tabLst/>
              <a:defRPr/>
            </a:pPr>
            <a:endParaRPr kumimoji="0" lang="en-US" sz="2709" b="0" i="0" u="none" strike="noStrike" kern="1200" cap="none" spc="0" normalizeH="0" baseline="0" noProof="0">
              <a:ln>
                <a:noFill/>
              </a:ln>
              <a:solidFill>
                <a:srgbClr val="000000"/>
              </a:solidFill>
              <a:effectLst/>
              <a:uLnTx/>
              <a:uFillTx/>
              <a:latin typeface="Arimo"/>
              <a:ea typeface="Arimo"/>
              <a:cs typeface="Arimo"/>
              <a:sym typeface="Arimo"/>
            </a:endParaRPr>
          </a:p>
          <a:p>
            <a:pPr marL="0" marR="0" lvl="0" indent="0" algn="just" defTabSz="914400" rtl="0" eaLnBrk="1" fontAlgn="auto" latinLnBrk="0" hangingPunct="1">
              <a:lnSpc>
                <a:spcPts val="3521"/>
              </a:lnSpc>
              <a:spcBef>
                <a:spcPts val="0"/>
              </a:spcBef>
              <a:spcAft>
                <a:spcPts val="0"/>
              </a:spcAft>
              <a:buClrTx/>
              <a:buSzTx/>
              <a:buFontTx/>
              <a:buNone/>
              <a:tabLst/>
              <a:defRPr/>
            </a:pPr>
            <a:endParaRPr kumimoji="0" lang="en-US" sz="2709" b="0" i="0" u="none" strike="noStrike" kern="1200" cap="none" spc="0" normalizeH="0" baseline="0" noProof="0">
              <a:ln>
                <a:noFill/>
              </a:ln>
              <a:solidFill>
                <a:srgbClr val="000000"/>
              </a:solidFill>
              <a:effectLst/>
              <a:uLnTx/>
              <a:uFillTx/>
              <a:latin typeface="Arimo"/>
              <a:ea typeface="Arimo"/>
              <a:cs typeface="Arimo"/>
              <a:sym typeface="Arimo"/>
            </a:endParaRP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0938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680" y="897114"/>
            <a:ext cx="4510811" cy="45108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199869" y="897114"/>
            <a:ext cx="4510811" cy="451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889127" y="-2686233"/>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5142928" y="-259214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3820658" y="571500"/>
            <a:ext cx="10646684" cy="936154"/>
          </a:xfrm>
          <a:prstGeom prst="rect">
            <a:avLst/>
          </a:prstGeom>
        </p:spPr>
        <p:txBody>
          <a:bodyPr lIns="0" tIns="0" rIns="0" bIns="0" rtlCol="0" anchor="t">
            <a:spAutoFit/>
          </a:bodyPr>
          <a:lstStyle/>
          <a:p>
            <a:pPr marL="0" marR="0" lvl="0" indent="0" algn="ctr" defTabSz="914400" rtl="0" eaLnBrk="1" fontAlgn="auto" latinLnBrk="0" hangingPunct="1">
              <a:lnSpc>
                <a:spcPts val="7278"/>
              </a:lnSpc>
              <a:spcBef>
                <a:spcPts val="0"/>
              </a:spcBef>
              <a:spcAft>
                <a:spcPts val="0"/>
              </a:spcAft>
              <a:buClrTx/>
              <a:buSzTx/>
              <a:buFontTx/>
              <a:buNone/>
              <a:tabLst/>
              <a:defRPr/>
            </a:pPr>
            <a:r>
              <a:rPr kumimoji="0" lang="en-US" sz="6320"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Consent Agenda</a:t>
            </a:r>
          </a:p>
        </p:txBody>
      </p:sp>
      <p:grpSp>
        <p:nvGrpSpPr>
          <p:cNvPr id="18" name="Group 18"/>
          <p:cNvGrpSpPr/>
          <p:nvPr/>
        </p:nvGrpSpPr>
        <p:grpSpPr>
          <a:xfrm>
            <a:off x="17128688" y="-74108"/>
            <a:ext cx="2563790" cy="25637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404478" y="-74108"/>
            <a:ext cx="2563790" cy="25637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7995296" y="5629847"/>
            <a:ext cx="579848" cy="5798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89924" y="5629847"/>
            <a:ext cx="579848" cy="5798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7995296" y="5029200"/>
            <a:ext cx="579848" cy="5798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89924" y="5029200"/>
            <a:ext cx="579848" cy="57984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5400000">
            <a:off x="9266139" y="2812116"/>
            <a:ext cx="930708" cy="14583138"/>
            <a:chOff x="0" y="0"/>
            <a:chExt cx="245125" cy="3840826"/>
          </a:xfrm>
        </p:grpSpPr>
        <p:sp>
          <p:nvSpPr>
            <p:cNvPr id="37" name="Freeform 37"/>
            <p:cNvSpPr/>
            <p:nvPr/>
          </p:nvSpPr>
          <p:spPr>
            <a:xfrm>
              <a:off x="0" y="0"/>
              <a:ext cx="245125" cy="3840826"/>
            </a:xfrm>
            <a:custGeom>
              <a:avLst/>
              <a:gdLst/>
              <a:ahLst/>
              <a:cxnLst/>
              <a:rect l="l" t="t" r="r" b="b"/>
              <a:pathLst>
                <a:path w="245125" h="3840826">
                  <a:moveTo>
                    <a:pt x="0" y="0"/>
                  </a:moveTo>
                  <a:lnTo>
                    <a:pt x="245125" y="0"/>
                  </a:lnTo>
                  <a:lnTo>
                    <a:pt x="245125" y="3840826"/>
                  </a:lnTo>
                  <a:lnTo>
                    <a:pt x="0" y="3840826"/>
                  </a:lnTo>
                  <a:close/>
                </a:path>
              </a:pathLst>
            </a:custGeom>
            <a:gradFill rotWithShape="1">
              <a:gsLst>
                <a:gs pos="0">
                  <a:srgbClr val="0071DB">
                    <a:alpha val="51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38100"/>
              <a:ext cx="245125" cy="38789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16">
            <a:extLst>
              <a:ext uri="{FF2B5EF4-FFF2-40B4-BE49-F238E27FC236}">
                <a16:creationId xmlns:a16="http://schemas.microsoft.com/office/drawing/2014/main" id="{4FE62A81-F8B5-E6A5-6A05-B3861AD80D68}"/>
              </a:ext>
            </a:extLst>
          </p:cNvPr>
          <p:cNvGrpSpPr/>
          <p:nvPr/>
        </p:nvGrpSpPr>
        <p:grpSpPr>
          <a:xfrm>
            <a:off x="1676400" y="8632391"/>
            <a:ext cx="15346662" cy="930709"/>
            <a:chOff x="0" y="0"/>
            <a:chExt cx="3096829" cy="486175"/>
          </a:xfrm>
        </p:grpSpPr>
        <p:sp>
          <p:nvSpPr>
            <p:cNvPr id="9" name="Freeform 17">
              <a:extLst>
                <a:ext uri="{FF2B5EF4-FFF2-40B4-BE49-F238E27FC236}">
                  <a16:creationId xmlns:a16="http://schemas.microsoft.com/office/drawing/2014/main" id="{FE7E37C0-B6DA-3DEE-C547-5D2BC0D338C3}"/>
                </a:ext>
              </a:extLst>
            </p:cNvPr>
            <p:cNvSpPr/>
            <p:nvPr/>
          </p:nvSpPr>
          <p:spPr>
            <a:xfrm>
              <a:off x="0" y="0"/>
              <a:ext cx="3096829" cy="486175"/>
            </a:xfrm>
            <a:custGeom>
              <a:avLst/>
              <a:gdLst/>
              <a:ahLst/>
              <a:cxnLst/>
              <a:rect l="l" t="t" r="r" b="b"/>
              <a:pathLst>
                <a:path w="3096829" h="486175">
                  <a:moveTo>
                    <a:pt x="25515" y="0"/>
                  </a:moveTo>
                  <a:lnTo>
                    <a:pt x="3071314" y="0"/>
                  </a:lnTo>
                  <a:cubicBezTo>
                    <a:pt x="3078081" y="0"/>
                    <a:pt x="3084571" y="2688"/>
                    <a:pt x="3089356" y="7473"/>
                  </a:cubicBezTo>
                  <a:cubicBezTo>
                    <a:pt x="3094141" y="12258"/>
                    <a:pt x="3096829" y="18748"/>
                    <a:pt x="3096829" y="25515"/>
                  </a:cubicBezTo>
                  <a:lnTo>
                    <a:pt x="3096829" y="460660"/>
                  </a:lnTo>
                  <a:cubicBezTo>
                    <a:pt x="3096829" y="474752"/>
                    <a:pt x="3085406" y="486175"/>
                    <a:pt x="3071314" y="486175"/>
                  </a:cubicBezTo>
                  <a:lnTo>
                    <a:pt x="25515" y="486175"/>
                  </a:lnTo>
                  <a:cubicBezTo>
                    <a:pt x="11424" y="486175"/>
                    <a:pt x="0" y="474752"/>
                    <a:pt x="0" y="460660"/>
                  </a:cubicBezTo>
                  <a:lnTo>
                    <a:pt x="0" y="25515"/>
                  </a:lnTo>
                  <a:cubicBezTo>
                    <a:pt x="0" y="11424"/>
                    <a:pt x="11424" y="0"/>
                    <a:pt x="25515" y="0"/>
                  </a:cubicBezTo>
                  <a:close/>
                </a:path>
              </a:pathLst>
            </a:custGeom>
            <a:solidFill>
              <a:srgbClr val="000000">
                <a:alpha val="0"/>
              </a:srgbClr>
            </a:solidFill>
            <a:ln w="66675" cap="rnd">
              <a:solidFill>
                <a:srgbClr val="00539F"/>
              </a:solidFill>
              <a:prstDash val="solid"/>
              <a:rou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a:ea typeface="+mn-ea"/>
                <a:cs typeface="+mn-cs"/>
              </a:endParaRPr>
            </a:p>
          </p:txBody>
        </p:sp>
        <p:sp>
          <p:nvSpPr>
            <p:cNvPr id="39" name="TextBox 18">
              <a:extLst>
                <a:ext uri="{FF2B5EF4-FFF2-40B4-BE49-F238E27FC236}">
                  <a16:creationId xmlns:a16="http://schemas.microsoft.com/office/drawing/2014/main" id="{ADDEC8E2-0F9A-74BF-295A-FD8015B506BA}"/>
                </a:ext>
              </a:extLst>
            </p:cNvPr>
            <p:cNvSpPr txBox="1"/>
            <p:nvPr/>
          </p:nvSpPr>
          <p:spPr>
            <a:xfrm>
              <a:off x="0" y="-38100"/>
              <a:ext cx="3096829" cy="524275"/>
            </a:xfrm>
            <a:prstGeom prst="rect">
              <a:avLst/>
            </a:prstGeom>
          </p:spPr>
          <p:txBody>
            <a:bodyPr lIns="44571" tIns="44571" rIns="44571" bIns="4457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1" name="TextBox 26">
            <a:extLst>
              <a:ext uri="{FF2B5EF4-FFF2-40B4-BE49-F238E27FC236}">
                <a16:creationId xmlns:a16="http://schemas.microsoft.com/office/drawing/2014/main" id="{5ADAD9C3-FCB3-6152-276B-A7F18122CD7F}"/>
              </a:ext>
            </a:extLst>
          </p:cNvPr>
          <p:cNvSpPr txBox="1"/>
          <p:nvPr/>
        </p:nvSpPr>
        <p:spPr>
          <a:xfrm>
            <a:off x="2829997" y="8907252"/>
            <a:ext cx="12974422" cy="487313"/>
          </a:xfrm>
          <a:prstGeom prst="rect">
            <a:avLst/>
          </a:prstGeom>
        </p:spPr>
        <p:txBody>
          <a:bodyPr wrap="square" lIns="0" tIns="0" rIns="0" bIns="0" rtlCol="0" anchor="t">
            <a:spAutoFit/>
          </a:bodyPr>
          <a:lstStyle/>
          <a:p>
            <a:pPr marL="0" marR="0" lvl="0" indent="0" algn="ctr" defTabSz="914400" rtl="0" eaLnBrk="1" fontAlgn="auto" latinLnBrk="0" hangingPunct="1">
              <a:lnSpc>
                <a:spcPts val="3813"/>
              </a:lnSpc>
              <a:spcBef>
                <a:spcPts val="0"/>
              </a:spcBef>
              <a:spcAft>
                <a:spcPts val="0"/>
              </a:spcAft>
              <a:buClrTx/>
              <a:buSzTx/>
              <a:buFontTx/>
              <a:buNone/>
              <a:tabLst/>
              <a:defRPr/>
            </a:pPr>
            <a:r>
              <a:rPr kumimoji="0" lang="en-US" sz="3466" b="1" i="0" u="none" strike="noStrike" kern="1200" cap="none" spc="0" normalizeH="0" baseline="0" noProof="0">
                <a:ln>
                  <a:noFill/>
                </a:ln>
                <a:solidFill>
                  <a:srgbClr val="C00000"/>
                </a:solidFill>
                <a:effectLst/>
                <a:uLnTx/>
                <a:uFillTx/>
                <a:latin typeface="Telegraf Bold"/>
                <a:ea typeface="Telegraf Bold"/>
                <a:cs typeface="Telegraf Bold"/>
                <a:sym typeface="Telegraf Bold"/>
              </a:rPr>
              <a:t>Request Motion to Approve Consent Agenda.</a:t>
            </a:r>
          </a:p>
        </p:txBody>
      </p:sp>
      <p:sp>
        <p:nvSpPr>
          <p:cNvPr id="11" name="TextBox 10">
            <a:extLst>
              <a:ext uri="{FF2B5EF4-FFF2-40B4-BE49-F238E27FC236}">
                <a16:creationId xmlns:a16="http://schemas.microsoft.com/office/drawing/2014/main" id="{7B331A5E-4C13-137E-B268-906A333C1C33}"/>
              </a:ext>
            </a:extLst>
          </p:cNvPr>
          <p:cNvSpPr txBox="1"/>
          <p:nvPr/>
        </p:nvSpPr>
        <p:spPr>
          <a:xfrm>
            <a:off x="893765" y="2794776"/>
            <a:ext cx="16463629" cy="4462760"/>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MCE Meeting Minutes – January 2025 / February 2025</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MEC Meeting Minutes – March 2025</a:t>
            </a:r>
          </a:p>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a:solidFill>
                  <a:prstClr val="black"/>
                </a:solidFill>
                <a:latin typeface="Calibri"/>
              </a:rPr>
              <a:t>2024 Annual Performance Evaluation – Emergency Management</a:t>
            </a:r>
            <a:r>
              <a:rPr kumimoji="0" lang="en-US" sz="3200" b="0" i="0" u="none" strike="noStrike" kern="1200" cap="none" spc="0" normalizeH="0" baseline="0" noProof="0">
                <a:ln>
                  <a:noFill/>
                </a:ln>
                <a:solidFill>
                  <a:prstClr val="black"/>
                </a:solidFill>
                <a:effectLst/>
                <a:uLnTx/>
                <a:uFillTx/>
                <a:latin typeface="Calibri"/>
                <a:ea typeface="+mn-ea"/>
                <a:cs typeface="+mn-cs"/>
              </a:rPr>
              <a:t>  </a:t>
            </a:r>
          </a:p>
          <a:p>
            <a:pPr marL="1382713" marR="0" lvl="1" indent="0" algn="ctr" defTabSz="914400"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Quality/Safety Report Cards – Q1 FY2025 | P4P | ED</a:t>
            </a:r>
          </a:p>
          <a:p>
            <a:pPr marL="1382713" marR="0" lvl="1" indent="0" algn="ctr" defTabSz="914400" rtl="0" eaLnBrk="1" fontAlgn="auto" latinLnBrk="0" hangingPunct="1">
              <a:lnSpc>
                <a:spcPct val="100000"/>
              </a:lnSpc>
              <a:spcBef>
                <a:spcPts val="1200"/>
              </a:spcBef>
              <a:spcAft>
                <a:spcPts val="0"/>
              </a:spcAft>
              <a:buClrTx/>
              <a:buSzTx/>
              <a:buFontTx/>
              <a:buNone/>
              <a:tabLst/>
              <a:defRPr/>
            </a:pPr>
            <a:r>
              <a:rPr lang="en-US" sz="3200">
                <a:solidFill>
                  <a:prstClr val="black"/>
                </a:solidFill>
                <a:latin typeface="Calibri"/>
              </a:rPr>
              <a:t>Balanced Scorecard FY2025 Q1</a:t>
            </a:r>
            <a:endParaRPr kumimoji="0" lang="en-US" sz="3200" b="0" i="0" u="none" strike="noStrike" kern="1200" cap="none" spc="0" normalizeH="0" baseline="0" noProof="0">
              <a:ln>
                <a:noFill/>
              </a:ln>
              <a:solidFill>
                <a:prstClr val="black"/>
              </a:solidFill>
              <a:effectLst/>
              <a:uLnTx/>
              <a:uFillTx/>
              <a:latin typeface="Calibri"/>
              <a:ea typeface="+mn-ea"/>
              <a:cs typeface="+mn-cs"/>
            </a:endParaRPr>
          </a:p>
          <a:p>
            <a:pPr marL="973137" marR="0" lvl="0" indent="0" algn="ctr" defTabSz="914400"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Patient Safety Meeting Minutes – January 2025 </a:t>
            </a:r>
          </a:p>
          <a:p>
            <a:pPr marL="914400" marR="0" lvl="0" indent="0" algn="ctr" defTabSz="914400" rtl="0" eaLnBrk="1" fontAlgn="auto" latinLnBrk="0" hangingPunct="1">
              <a:lnSpc>
                <a:spcPct val="100000"/>
              </a:lnSpc>
              <a:spcBef>
                <a:spcPts val="120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Infection Prevention Meeting Minutes – </a:t>
            </a:r>
            <a:r>
              <a:rPr lang="en-US" sz="3200">
                <a:solidFill>
                  <a:prstClr val="black"/>
                </a:solidFill>
                <a:latin typeface="Calibri"/>
              </a:rPr>
              <a:t>January</a:t>
            </a:r>
            <a:r>
              <a:rPr kumimoji="0" lang="en-US" sz="3200" b="0" i="0" u="none" strike="noStrike" kern="1200" cap="none" spc="0" normalizeH="0" baseline="0" noProof="0">
                <a:ln>
                  <a:noFill/>
                </a:ln>
                <a:solidFill>
                  <a:prstClr val="black"/>
                </a:solidFill>
                <a:effectLst/>
                <a:uLnTx/>
                <a:uFillTx/>
                <a:latin typeface="Calibri"/>
                <a:ea typeface="+mn-ea"/>
                <a:cs typeface="+mn-cs"/>
              </a:rPr>
              <a:t> 2025</a:t>
            </a:r>
          </a:p>
        </p:txBody>
      </p:sp>
    </p:spTree>
    <p:extLst>
      <p:ext uri="{BB962C8B-B14F-4D97-AF65-F5344CB8AC3E}">
        <p14:creationId xmlns:p14="http://schemas.microsoft.com/office/powerpoint/2010/main" val="42737525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680" y="897114"/>
            <a:ext cx="4510811" cy="45108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199869" y="897114"/>
            <a:ext cx="4510811" cy="451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6687259" y="2956282"/>
            <a:ext cx="4913483" cy="3030164"/>
            <a:chOff x="0" y="0"/>
            <a:chExt cx="6551310" cy="4040219"/>
          </a:xfrm>
        </p:grpSpPr>
        <p:pic>
          <p:nvPicPr>
            <p:cNvPr id="11" name="Picture 11"/>
            <p:cNvPicPr>
              <a:picLocks noChangeAspect="1"/>
            </p:cNvPicPr>
            <p:nvPr/>
          </p:nvPicPr>
          <p:blipFill>
            <a:blip r:embed="rId2"/>
            <a:srcRect l="15856" t="16456" r="5597" b="10974"/>
            <a:stretch>
              <a:fillRect/>
            </a:stretch>
          </p:blipFill>
          <p:spPr>
            <a:xfrm>
              <a:off x="0" y="0"/>
              <a:ext cx="6551310" cy="4040219"/>
            </a:xfrm>
            <a:prstGeom prst="rect">
              <a:avLst/>
            </a:prstGeom>
            <a:ln>
              <a:noFill/>
            </a:ln>
            <a:effectLst>
              <a:outerShdw blurRad="292100" dist="139700" dir="2700000" algn="tl" rotWithShape="0">
                <a:srgbClr val="333333">
                  <a:alpha val="65000"/>
                </a:srgbClr>
              </a:outerShdw>
            </a:effectLst>
          </p:spPr>
        </p:pic>
      </p:grpSp>
      <p:grpSp>
        <p:nvGrpSpPr>
          <p:cNvPr id="12" name="Group 12"/>
          <p:cNvGrpSpPr/>
          <p:nvPr/>
        </p:nvGrpSpPr>
        <p:grpSpPr>
          <a:xfrm>
            <a:off x="11991266" y="2956282"/>
            <a:ext cx="4913483" cy="3030164"/>
            <a:chOff x="0" y="0"/>
            <a:chExt cx="6551310" cy="4040219"/>
          </a:xfrm>
        </p:grpSpPr>
        <p:pic>
          <p:nvPicPr>
            <p:cNvPr id="13" name="Picture 13"/>
            <p:cNvPicPr>
              <a:picLocks noChangeAspect="1"/>
            </p:cNvPicPr>
            <p:nvPr/>
          </p:nvPicPr>
          <p:blipFill>
            <a:blip r:embed="rId3"/>
            <a:srcRect t="3804" b="3804"/>
            <a:stretch>
              <a:fillRect/>
            </a:stretch>
          </p:blipFill>
          <p:spPr>
            <a:xfrm>
              <a:off x="0" y="0"/>
              <a:ext cx="6551310" cy="4040219"/>
            </a:xfrm>
            <a:prstGeom prst="rect">
              <a:avLst/>
            </a:prstGeom>
          </p:spPr>
        </p:pic>
      </p:grpSp>
      <p:sp>
        <p:nvSpPr>
          <p:cNvPr id="14" name="Freeform 14"/>
          <p:cNvSpPr/>
          <p:nvPr/>
        </p:nvSpPr>
        <p:spPr>
          <a:xfrm>
            <a:off x="-1889127" y="-2686233"/>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5142928" y="-259214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2145201" y="530376"/>
            <a:ext cx="14406726" cy="1841402"/>
          </a:xfrm>
          <a:prstGeom prst="rect">
            <a:avLst/>
          </a:prstGeom>
        </p:spPr>
        <p:txBody>
          <a:bodyPr wrap="square" lIns="0" tIns="0" rIns="0" bIns="0" rtlCol="0" anchor="t">
            <a:spAutoFit/>
          </a:bodyPr>
          <a:lstStyle/>
          <a:p>
            <a:pPr marL="0" marR="0" lvl="0" indent="0" algn="ctr" defTabSz="914400" rtl="0" eaLnBrk="1" fontAlgn="auto" latinLnBrk="0" hangingPunct="1">
              <a:lnSpc>
                <a:spcPts val="7278"/>
              </a:lnSpc>
              <a:spcBef>
                <a:spcPts val="0"/>
              </a:spcBef>
              <a:spcAft>
                <a:spcPts val="0"/>
              </a:spcAft>
              <a:buClrTx/>
              <a:buSzTx/>
              <a:buFontTx/>
              <a:buNone/>
              <a:tabLst/>
              <a:defRPr/>
            </a:pPr>
            <a:r>
              <a:rPr kumimoji="0" lang="en-US" sz="6000"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VP, HR, Campus Planning, Operational Support Services Summary</a:t>
            </a:r>
          </a:p>
        </p:txBody>
      </p:sp>
      <p:sp>
        <p:nvSpPr>
          <p:cNvPr id="17" name="TextBox 17"/>
          <p:cNvSpPr txBox="1"/>
          <p:nvPr/>
        </p:nvSpPr>
        <p:spPr>
          <a:xfrm>
            <a:off x="1326508" y="6908274"/>
            <a:ext cx="1563498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Arimo"/>
                <a:ea typeface="Arimo"/>
                <a:cs typeface="Arimo"/>
                <a:sym typeface="Arimo"/>
              </a:rPr>
              <a:t>Chris Schmitz</a:t>
            </a:r>
          </a:p>
        </p:txBody>
      </p:sp>
      <p:grpSp>
        <p:nvGrpSpPr>
          <p:cNvPr id="18" name="Group 18"/>
          <p:cNvGrpSpPr/>
          <p:nvPr/>
        </p:nvGrpSpPr>
        <p:grpSpPr>
          <a:xfrm>
            <a:off x="17128688" y="-74108"/>
            <a:ext cx="2563790" cy="25637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404478" y="-74108"/>
            <a:ext cx="2563790" cy="25637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7995296" y="5629847"/>
            <a:ext cx="579848" cy="5798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89924" y="5629847"/>
            <a:ext cx="579848" cy="5798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7995296" y="5029200"/>
            <a:ext cx="579848" cy="5798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89924" y="5029200"/>
            <a:ext cx="579848" cy="57984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5400000">
            <a:off x="9266139" y="2812116"/>
            <a:ext cx="930708" cy="14583138"/>
            <a:chOff x="0" y="0"/>
            <a:chExt cx="245125" cy="3840826"/>
          </a:xfrm>
        </p:grpSpPr>
        <p:sp>
          <p:nvSpPr>
            <p:cNvPr id="37" name="Freeform 37"/>
            <p:cNvSpPr/>
            <p:nvPr/>
          </p:nvSpPr>
          <p:spPr>
            <a:xfrm>
              <a:off x="0" y="0"/>
              <a:ext cx="245125" cy="3840826"/>
            </a:xfrm>
            <a:custGeom>
              <a:avLst/>
              <a:gdLst/>
              <a:ahLst/>
              <a:cxnLst/>
              <a:rect l="l" t="t" r="r" b="b"/>
              <a:pathLst>
                <a:path w="245125" h="3840826">
                  <a:moveTo>
                    <a:pt x="0" y="0"/>
                  </a:moveTo>
                  <a:lnTo>
                    <a:pt x="245125" y="0"/>
                  </a:lnTo>
                  <a:lnTo>
                    <a:pt x="245125" y="3840826"/>
                  </a:lnTo>
                  <a:lnTo>
                    <a:pt x="0" y="3840826"/>
                  </a:lnTo>
                  <a:close/>
                </a:path>
              </a:pathLst>
            </a:custGeom>
            <a:gradFill rotWithShape="1">
              <a:gsLst>
                <a:gs pos="0">
                  <a:srgbClr val="0071DB">
                    <a:alpha val="51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38100"/>
              <a:ext cx="245125" cy="38789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a:extLst>
              <a:ext uri="{FF2B5EF4-FFF2-40B4-BE49-F238E27FC236}">
                <a16:creationId xmlns:a16="http://schemas.microsoft.com/office/drawing/2014/main" id="{A26D8681-64C2-0DA0-CE27-2BF167D821C1}"/>
              </a:ext>
            </a:extLst>
          </p:cNvPr>
          <p:cNvPicPr>
            <a:picLocks noChangeAspect="1"/>
          </p:cNvPicPr>
          <p:nvPr/>
        </p:nvPicPr>
        <p:blipFill rotWithShape="1">
          <a:blip r:embed="rId6"/>
          <a:srcRect r="10367"/>
          <a:stretch/>
        </p:blipFill>
        <p:spPr>
          <a:xfrm>
            <a:off x="1386128" y="2956282"/>
            <a:ext cx="4913483" cy="30500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7136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EE7264AB-E016-C16B-2F88-EFA933F7E96E}"/>
              </a:ext>
            </a:extLst>
          </p:cNvPr>
          <p:cNvSpPr txBox="1">
            <a:spLocks/>
          </p:cNvSpPr>
          <p:nvPr/>
        </p:nvSpPr>
        <p:spPr>
          <a:xfrm>
            <a:off x="1371600" y="2057400"/>
            <a:ext cx="10172700" cy="3429000"/>
          </a:xfrm>
          <a:prstGeom prst="rect">
            <a:avLst/>
          </a:prstGeom>
        </p:spPr>
        <p:txBody>
          <a:bodyPr vert="horz" lIns="137160" tIns="68580" rIns="137160" bIns="68580" rtlCol="0" anchor="ctr">
            <a:normAutofit/>
          </a:bodyPr>
          <a:lstStyle>
            <a:lvl1pPr marL="0" indent="0" algn="ctr" defTabSz="914400" rtl="0" eaLnBrk="1" latinLnBrk="0" hangingPunct="1">
              <a:spcBef>
                <a:spcPct val="0"/>
              </a:spcBef>
              <a:buFontTx/>
              <a:buNone/>
              <a:defRPr sz="4000" b="0" u="none" kern="1200">
                <a:solidFill>
                  <a:schemeClr val="tx1"/>
                </a:solidFill>
                <a:latin typeface="+mj-lt"/>
                <a:ea typeface="+mj-ea"/>
                <a:cs typeface="+mj-cs"/>
              </a:defRPr>
            </a:lvl1pPr>
          </a:lstStyle>
          <a:p>
            <a:pPr algn="l" defTabSz="1371600"/>
            <a:r>
              <a:rPr lang="en-US" sz="7200">
                <a:solidFill>
                  <a:srgbClr val="02255B"/>
                </a:solidFill>
                <a:latin typeface="Calibri"/>
              </a:rPr>
              <a:t>SSM Strategy:  What is top of mind?</a:t>
            </a:r>
          </a:p>
        </p:txBody>
      </p:sp>
      <p:sp>
        <p:nvSpPr>
          <p:cNvPr id="2" name="TextBox 1">
            <a:extLst>
              <a:ext uri="{FF2B5EF4-FFF2-40B4-BE49-F238E27FC236}">
                <a16:creationId xmlns:a16="http://schemas.microsoft.com/office/drawing/2014/main" id="{080845B6-C9AE-46F3-7866-B54699237AAE}"/>
              </a:ext>
            </a:extLst>
          </p:cNvPr>
          <p:cNvSpPr txBox="1"/>
          <p:nvPr/>
        </p:nvSpPr>
        <p:spPr>
          <a:xfrm>
            <a:off x="3543300" y="5943600"/>
            <a:ext cx="6172200" cy="1477328"/>
          </a:xfrm>
          <a:prstGeom prst="rect">
            <a:avLst/>
          </a:prstGeom>
          <a:noFill/>
        </p:spPr>
        <p:txBody>
          <a:bodyPr wrap="square" rtlCol="0">
            <a:spAutoFit/>
          </a:bodyPr>
          <a:lstStyle/>
          <a:p>
            <a:pPr defTabSz="1371600"/>
            <a:r>
              <a:rPr lang="en-US" sz="3600" b="1">
                <a:solidFill>
                  <a:srgbClr val="002060"/>
                </a:solidFill>
                <a:latin typeface="Calibri"/>
              </a:rPr>
              <a:t>Jolynn Suko</a:t>
            </a:r>
          </a:p>
          <a:p>
            <a:pPr defTabSz="1371600"/>
            <a:r>
              <a:rPr lang="en-US" sz="2700" b="1">
                <a:solidFill>
                  <a:srgbClr val="FF6600"/>
                </a:solidFill>
                <a:latin typeface="Calibri"/>
              </a:rPr>
              <a:t>SSM Health WI: Regional Vice President Strategy and Business Development </a:t>
            </a:r>
            <a:endParaRPr lang="en-US" sz="2700">
              <a:solidFill>
                <a:srgbClr val="FF6600"/>
              </a:solidFill>
              <a:latin typeface="Calibri"/>
            </a:endParaRPr>
          </a:p>
        </p:txBody>
      </p:sp>
    </p:spTree>
    <p:extLst>
      <p:ext uri="{BB962C8B-B14F-4D97-AF65-F5344CB8AC3E}">
        <p14:creationId xmlns:p14="http://schemas.microsoft.com/office/powerpoint/2010/main" val="22893226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1580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HR/Facilities Updates</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4">
            <a:extLst>
              <a:ext uri="{FF2B5EF4-FFF2-40B4-BE49-F238E27FC236}">
                <a16:creationId xmlns:a16="http://schemas.microsoft.com/office/drawing/2014/main" id="{5C8C7880-ACD7-DAB6-BD19-CF7BE4F2FDCB}"/>
              </a:ext>
            </a:extLst>
          </p:cNvPr>
          <p:cNvSpPr txBox="1"/>
          <p:nvPr/>
        </p:nvSpPr>
        <p:spPr>
          <a:xfrm>
            <a:off x="1296892" y="2883221"/>
            <a:ext cx="15924308" cy="7527958"/>
          </a:xfrm>
          <a:prstGeom prst="rect">
            <a:avLst/>
          </a:prstGeom>
        </p:spPr>
        <p:txBody>
          <a:bodyPr wrap="square" lIns="0" tIns="0" rIns="0" bIns="0" rtlCol="0" anchor="t">
            <a:spAutoFit/>
          </a:bodyPr>
          <a:lstStyle/>
          <a:p>
            <a:pPr algn="just">
              <a:spcBef>
                <a:spcPts val="1800"/>
              </a:spcBef>
              <a:defRPr/>
            </a:pPr>
            <a:r>
              <a:rPr lang="en-US" sz="2700">
                <a:solidFill>
                  <a:srgbClr val="000000"/>
                </a:solidFill>
                <a:latin typeface="Arimo"/>
                <a:ea typeface="Arimo"/>
                <a:cs typeface="Arimo"/>
              </a:rPr>
              <a:t>Facility Updates:</a:t>
            </a:r>
          </a:p>
          <a:p>
            <a:pPr marL="457200" indent="-457200" algn="just">
              <a:spcBef>
                <a:spcPts val="1800"/>
              </a:spcBef>
              <a:buFont typeface="Arial" panose="020B0604020202020204" pitchFamily="34" charset="0"/>
              <a:buChar char="•"/>
              <a:defRPr/>
            </a:pPr>
            <a:r>
              <a:rPr lang="en-US" sz="2700" err="1">
                <a:solidFill>
                  <a:srgbClr val="000000"/>
                </a:solidFill>
                <a:latin typeface="Arimo"/>
                <a:ea typeface="Arimo"/>
                <a:cs typeface="Arimo"/>
                <a:sym typeface="Arimo"/>
              </a:rPr>
              <a:t>Alano</a:t>
            </a:r>
            <a:r>
              <a:rPr kumimoji="0" lang="en-US" sz="2700" b="0" i="0" u="none" strike="noStrike" kern="1200" cap="none" spc="0" normalizeH="0" baseline="0" noProof="0">
                <a:ln>
                  <a:noFill/>
                </a:ln>
                <a:solidFill>
                  <a:srgbClr val="000000"/>
                </a:solidFill>
                <a:effectLst/>
                <a:uLnTx/>
                <a:uFillTx/>
                <a:latin typeface="Arimo"/>
                <a:ea typeface="Arimo"/>
                <a:cs typeface="Arimo"/>
                <a:sym typeface="Arimo"/>
              </a:rPr>
              <a:t> </a:t>
            </a:r>
            <a:r>
              <a:rPr lang="en-US" sz="2700">
                <a:solidFill>
                  <a:srgbClr val="000000"/>
                </a:solidFill>
                <a:latin typeface="Arimo"/>
                <a:ea typeface="Arimo"/>
                <a:cs typeface="Arimo"/>
                <a:sym typeface="Arimo"/>
              </a:rPr>
              <a:t>offer to purchase</a:t>
            </a:r>
            <a:endParaRPr lang="en-US" sz="2700"/>
          </a:p>
          <a:p>
            <a:pPr marL="457200" indent="-457200" algn="just">
              <a:spcBef>
                <a:spcPts val="1800"/>
              </a:spcBef>
              <a:buFont typeface="Arial" panose="020B0604020202020204" pitchFamily="34" charset="0"/>
              <a:buChar char="•"/>
              <a:defRPr/>
            </a:pPr>
            <a:r>
              <a:rPr lang="en-US" sz="2700">
                <a:solidFill>
                  <a:srgbClr val="000000"/>
                </a:solidFill>
                <a:latin typeface="Arimo"/>
                <a:ea typeface="Arimo"/>
                <a:cs typeface="Arimo"/>
              </a:rPr>
              <a:t>Parking post-opening of the outpatient center</a:t>
            </a:r>
          </a:p>
          <a:p>
            <a:pPr marL="457200" indent="-457200" algn="just">
              <a:spcBef>
                <a:spcPts val="1800"/>
              </a:spcBef>
              <a:buFont typeface="Arial" panose="020B0604020202020204" pitchFamily="34" charset="0"/>
              <a:buChar char="•"/>
              <a:defRPr/>
            </a:pPr>
            <a:r>
              <a:rPr lang="en-US" sz="2700" err="1">
                <a:solidFill>
                  <a:srgbClr val="000000"/>
                </a:solidFill>
                <a:latin typeface="Arimo"/>
                <a:ea typeface="Arimo"/>
                <a:cs typeface="Arimo"/>
              </a:rPr>
              <a:t>BioMedical</a:t>
            </a:r>
            <a:r>
              <a:rPr lang="en-US" sz="2700">
                <a:solidFill>
                  <a:srgbClr val="000000"/>
                </a:solidFill>
                <a:latin typeface="Arimo"/>
                <a:ea typeface="Arimo"/>
                <a:cs typeface="Arimo"/>
              </a:rPr>
              <a:t> Equipment Management - Reset</a:t>
            </a:r>
            <a:endParaRPr lang="en-US" sz="2700" b="0" i="0" u="none" strike="noStrike" kern="1200" cap="none" spc="0" normalizeH="0" baseline="0" noProof="0">
              <a:ln>
                <a:noFill/>
              </a:ln>
              <a:solidFill>
                <a:srgbClr val="000000"/>
              </a:solidFill>
              <a:effectLst/>
              <a:uLnTx/>
              <a:uFillTx/>
              <a:latin typeface="Arimo"/>
              <a:ea typeface="Arimo"/>
              <a:cs typeface="Arimo"/>
            </a:endParaRPr>
          </a:p>
          <a:p>
            <a:pPr marL="457200" indent="-457200" algn="just">
              <a:spcBef>
                <a:spcPts val="1800"/>
              </a:spcBef>
              <a:buFont typeface="Arial" panose="020B0604020202020204" pitchFamily="34" charset="0"/>
              <a:buChar char="•"/>
              <a:defRPr/>
            </a:pPr>
            <a:endParaRPr lang="en-US" sz="2700">
              <a:solidFill>
                <a:srgbClr val="000000"/>
              </a:solidFill>
              <a:latin typeface="Arimo"/>
              <a:ea typeface="Arimo"/>
              <a:cs typeface="Arimo"/>
            </a:endParaRPr>
          </a:p>
          <a:p>
            <a:pPr algn="just">
              <a:spcBef>
                <a:spcPts val="1800"/>
              </a:spcBef>
              <a:defRPr/>
            </a:pPr>
            <a:r>
              <a:rPr lang="en-US" sz="2700">
                <a:solidFill>
                  <a:srgbClr val="000000"/>
                </a:solidFill>
                <a:latin typeface="Arimo"/>
                <a:ea typeface="Arimo"/>
                <a:cs typeface="Arimo"/>
              </a:rPr>
              <a:t>Human Resources Updates:</a:t>
            </a:r>
          </a:p>
          <a:p>
            <a:pPr marL="457200" indent="-457200" algn="just">
              <a:spcBef>
                <a:spcPts val="1800"/>
              </a:spcBef>
              <a:buFont typeface="Arial"/>
              <a:buChar char="•"/>
              <a:defRPr/>
            </a:pPr>
            <a:r>
              <a:rPr lang="en-US" sz="2700">
                <a:solidFill>
                  <a:srgbClr val="000000"/>
                </a:solidFill>
                <a:latin typeface="Arimo"/>
                <a:ea typeface="Arimo"/>
                <a:cs typeface="Arimo"/>
              </a:rPr>
              <a:t>Health insurance loss ratios </a:t>
            </a:r>
            <a:endParaRPr lang="en-US" sz="2700" b="0" i="0" u="none" strike="noStrike" kern="1200" cap="none" spc="0" normalizeH="0" baseline="0" noProof="0">
              <a:ln>
                <a:noFill/>
              </a:ln>
              <a:solidFill>
                <a:srgbClr val="000000"/>
              </a:solidFill>
              <a:effectLst/>
              <a:uLnTx/>
              <a:uFillTx/>
              <a:latin typeface="Arimo"/>
              <a:ea typeface="Arimo"/>
              <a:cs typeface="Arimo"/>
            </a:endParaRPr>
          </a:p>
          <a:p>
            <a:pPr marL="457200" indent="-457200" algn="just">
              <a:spcBef>
                <a:spcPts val="1800"/>
              </a:spcBef>
              <a:buFont typeface="Arial"/>
              <a:buChar char="•"/>
              <a:defRPr/>
            </a:pPr>
            <a:r>
              <a:rPr lang="en-US" sz="2700">
                <a:solidFill>
                  <a:srgbClr val="000000"/>
                </a:solidFill>
                <a:latin typeface="Arimo"/>
                <a:ea typeface="Arimo"/>
                <a:cs typeface="Arimo"/>
              </a:rPr>
              <a:t>Season for performance evaluations and annual education</a:t>
            </a:r>
          </a:p>
          <a:p>
            <a:pPr marL="457200" indent="-457200" algn="just">
              <a:spcBef>
                <a:spcPts val="1800"/>
              </a:spcBef>
              <a:buFont typeface="Arial"/>
              <a:buChar char="•"/>
              <a:defRPr/>
            </a:pPr>
            <a:r>
              <a:rPr lang="en-US" sz="2700">
                <a:solidFill>
                  <a:srgbClr val="000000"/>
                </a:solidFill>
                <a:latin typeface="Arimo"/>
                <a:ea typeface="Arimo"/>
                <a:cs typeface="Arimo"/>
              </a:rPr>
              <a:t>Onboarding of new Clinical Managers</a:t>
            </a:r>
          </a:p>
          <a:p>
            <a:pPr algn="just">
              <a:spcBef>
                <a:spcPts val="1800"/>
              </a:spcBef>
              <a:defRPr/>
            </a:pPr>
            <a:endParaRPr lang="en-US" sz="2700">
              <a:solidFill>
                <a:srgbClr val="000000"/>
              </a:solidFill>
              <a:latin typeface="Arimo"/>
              <a:ea typeface="Arimo"/>
              <a:cs typeface="Arimo"/>
            </a:endParaRPr>
          </a:p>
          <a:p>
            <a:pPr marL="457200" indent="-457200" algn="just">
              <a:spcBef>
                <a:spcPts val="1800"/>
              </a:spcBef>
              <a:buFont typeface="Arial" panose="020B0604020202020204" pitchFamily="34" charset="0"/>
              <a:buChar char="•"/>
              <a:defRPr/>
            </a:pPr>
            <a:endParaRPr lang="en-US" sz="2709">
              <a:solidFill>
                <a:srgbClr val="000000"/>
              </a:solidFill>
              <a:latin typeface="Arimo"/>
              <a:ea typeface="Arimo"/>
              <a:cs typeface="Arimo"/>
            </a:endParaRPr>
          </a:p>
          <a:p>
            <a:pPr algn="just">
              <a:spcBef>
                <a:spcPts val="1800"/>
              </a:spcBef>
              <a:defRPr/>
            </a:pPr>
            <a:endParaRPr lang="en-US" sz="2709">
              <a:solidFill>
                <a:srgbClr val="000000"/>
              </a:solidFill>
              <a:latin typeface="Arimo"/>
              <a:ea typeface="Arimo"/>
              <a:cs typeface="Arimo"/>
            </a:endParaRPr>
          </a:p>
        </p:txBody>
      </p:sp>
    </p:spTree>
    <p:extLst>
      <p:ext uri="{BB962C8B-B14F-4D97-AF65-F5344CB8AC3E}">
        <p14:creationId xmlns:p14="http://schemas.microsoft.com/office/powerpoint/2010/main" val="7285618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547791"/>
            <a:ext cx="11580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Staffing Updates</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400841"/>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A blue and white poster with a person shaking hands&#10;&#10;AI-generated content may be incorrect.">
            <a:extLst>
              <a:ext uri="{FF2B5EF4-FFF2-40B4-BE49-F238E27FC236}">
                <a16:creationId xmlns:a16="http://schemas.microsoft.com/office/drawing/2014/main" id="{400269EE-EDD9-88D8-6232-75F6A3A3D719}"/>
              </a:ext>
            </a:extLst>
          </p:cNvPr>
          <p:cNvPicPr>
            <a:picLocks noChangeAspect="1"/>
          </p:cNvPicPr>
          <p:nvPr/>
        </p:nvPicPr>
        <p:blipFill>
          <a:blip r:embed="rId4"/>
          <a:stretch>
            <a:fillRect/>
          </a:stretch>
        </p:blipFill>
        <p:spPr>
          <a:xfrm>
            <a:off x="6288405" y="2680335"/>
            <a:ext cx="5711190" cy="7471410"/>
          </a:xfrm>
          <a:prstGeom prst="rect">
            <a:avLst/>
          </a:prstGeom>
        </p:spPr>
      </p:pic>
    </p:spTree>
    <p:extLst>
      <p:ext uri="{BB962C8B-B14F-4D97-AF65-F5344CB8AC3E}">
        <p14:creationId xmlns:p14="http://schemas.microsoft.com/office/powerpoint/2010/main" val="42845094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oup 16">
            <a:extLst>
              <a:ext uri="{FF2B5EF4-FFF2-40B4-BE49-F238E27FC236}">
                <a16:creationId xmlns:a16="http://schemas.microsoft.com/office/drawing/2014/main" id="{ED74F67E-1BFB-064F-ECED-736167050321}"/>
              </a:ext>
            </a:extLst>
          </p:cNvPr>
          <p:cNvGrpSpPr/>
          <p:nvPr/>
        </p:nvGrpSpPr>
        <p:grpSpPr>
          <a:xfrm>
            <a:off x="632469" y="9165791"/>
            <a:ext cx="16199495" cy="930709"/>
            <a:chOff x="0" y="0"/>
            <a:chExt cx="3096829" cy="486175"/>
          </a:xfrm>
        </p:grpSpPr>
        <p:sp>
          <p:nvSpPr>
            <p:cNvPr id="4" name="Freeform 17">
              <a:extLst>
                <a:ext uri="{FF2B5EF4-FFF2-40B4-BE49-F238E27FC236}">
                  <a16:creationId xmlns:a16="http://schemas.microsoft.com/office/drawing/2014/main" id="{CD85D273-BA54-2254-4DFA-7DC1A699A9B6}"/>
                </a:ext>
              </a:extLst>
            </p:cNvPr>
            <p:cNvSpPr/>
            <p:nvPr/>
          </p:nvSpPr>
          <p:spPr>
            <a:xfrm>
              <a:off x="0" y="0"/>
              <a:ext cx="3096829" cy="486175"/>
            </a:xfrm>
            <a:custGeom>
              <a:avLst/>
              <a:gdLst/>
              <a:ahLst/>
              <a:cxnLst/>
              <a:rect l="l" t="t" r="r" b="b"/>
              <a:pathLst>
                <a:path w="3096829" h="486175">
                  <a:moveTo>
                    <a:pt x="25515" y="0"/>
                  </a:moveTo>
                  <a:lnTo>
                    <a:pt x="3071314" y="0"/>
                  </a:lnTo>
                  <a:cubicBezTo>
                    <a:pt x="3078081" y="0"/>
                    <a:pt x="3084571" y="2688"/>
                    <a:pt x="3089356" y="7473"/>
                  </a:cubicBezTo>
                  <a:cubicBezTo>
                    <a:pt x="3094141" y="12258"/>
                    <a:pt x="3096829" y="18748"/>
                    <a:pt x="3096829" y="25515"/>
                  </a:cubicBezTo>
                  <a:lnTo>
                    <a:pt x="3096829" y="460660"/>
                  </a:lnTo>
                  <a:cubicBezTo>
                    <a:pt x="3096829" y="474752"/>
                    <a:pt x="3085406" y="486175"/>
                    <a:pt x="3071314" y="486175"/>
                  </a:cubicBezTo>
                  <a:lnTo>
                    <a:pt x="25515" y="486175"/>
                  </a:lnTo>
                  <a:cubicBezTo>
                    <a:pt x="11424" y="486175"/>
                    <a:pt x="0" y="474752"/>
                    <a:pt x="0" y="460660"/>
                  </a:cubicBezTo>
                  <a:lnTo>
                    <a:pt x="0" y="25515"/>
                  </a:lnTo>
                  <a:cubicBezTo>
                    <a:pt x="0" y="11424"/>
                    <a:pt x="11424" y="0"/>
                    <a:pt x="25515" y="0"/>
                  </a:cubicBezTo>
                  <a:close/>
                </a:path>
              </a:pathLst>
            </a:custGeom>
            <a:solidFill>
              <a:srgbClr val="000000">
                <a:alpha val="0"/>
              </a:srgbClr>
            </a:solidFill>
            <a:ln w="66675" cap="rnd">
              <a:solidFill>
                <a:srgbClr val="00539F"/>
              </a:solidFill>
              <a:prstDash val="solid"/>
              <a:rou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a:ea typeface="+mn-ea"/>
                <a:cs typeface="+mn-cs"/>
              </a:endParaRPr>
            </a:p>
          </p:txBody>
        </p:sp>
        <p:sp>
          <p:nvSpPr>
            <p:cNvPr id="5" name="TextBox 18">
              <a:extLst>
                <a:ext uri="{FF2B5EF4-FFF2-40B4-BE49-F238E27FC236}">
                  <a16:creationId xmlns:a16="http://schemas.microsoft.com/office/drawing/2014/main" id="{61C4450C-1F56-5A75-B350-360D72CC819B}"/>
                </a:ext>
              </a:extLst>
            </p:cNvPr>
            <p:cNvSpPr txBox="1"/>
            <p:nvPr/>
          </p:nvSpPr>
          <p:spPr>
            <a:xfrm>
              <a:off x="0" y="-38100"/>
              <a:ext cx="3096829" cy="524275"/>
            </a:xfrm>
            <a:prstGeom prst="rect">
              <a:avLst/>
            </a:prstGeom>
          </p:spPr>
          <p:txBody>
            <a:bodyPr lIns="44571" tIns="44571" rIns="44571" bIns="4457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26">
            <a:extLst>
              <a:ext uri="{FF2B5EF4-FFF2-40B4-BE49-F238E27FC236}">
                <a16:creationId xmlns:a16="http://schemas.microsoft.com/office/drawing/2014/main" id="{E0D8DBD0-FFF8-920C-0BCF-99794A259847}"/>
              </a:ext>
            </a:extLst>
          </p:cNvPr>
          <p:cNvSpPr txBox="1"/>
          <p:nvPr/>
        </p:nvSpPr>
        <p:spPr>
          <a:xfrm>
            <a:off x="851487" y="9416668"/>
            <a:ext cx="15839003" cy="487313"/>
          </a:xfrm>
          <a:prstGeom prst="rect">
            <a:avLst/>
          </a:prstGeom>
        </p:spPr>
        <p:txBody>
          <a:bodyPr wrap="square" lIns="0" tIns="0" rIns="0" bIns="0" rtlCol="0" anchor="t">
            <a:spAutoFit/>
          </a:bodyPr>
          <a:lstStyle/>
          <a:p>
            <a:pPr marL="0" marR="0" lvl="0" indent="0" algn="ctr" defTabSz="914400" rtl="0" eaLnBrk="1" fontAlgn="auto" latinLnBrk="0" hangingPunct="1">
              <a:lnSpc>
                <a:spcPts val="3813"/>
              </a:lnSpc>
              <a:spcBef>
                <a:spcPts val="0"/>
              </a:spcBef>
              <a:spcAft>
                <a:spcPts val="0"/>
              </a:spcAft>
              <a:buClrTx/>
              <a:buSzTx/>
              <a:buFontTx/>
              <a:buNone/>
              <a:tabLst/>
              <a:defRPr/>
            </a:pPr>
            <a:r>
              <a:rPr kumimoji="0" lang="en-US" sz="3466" b="1" i="0" u="none" strike="noStrike" kern="1200" cap="none" spc="0" normalizeH="0" baseline="0" noProof="0">
                <a:ln>
                  <a:noFill/>
                </a:ln>
                <a:solidFill>
                  <a:srgbClr val="C00000"/>
                </a:solidFill>
                <a:effectLst/>
                <a:uLnTx/>
                <a:uFillTx/>
                <a:latin typeface="Telegraf Bold"/>
                <a:ea typeface="Telegraf Bold"/>
                <a:cs typeface="Telegraf Bold"/>
                <a:sym typeface="Telegraf Bold"/>
              </a:rPr>
              <a:t>Request Motion to Approve Environment of Care Annual Board Report.</a:t>
            </a:r>
          </a:p>
        </p:txBody>
      </p:sp>
      <p:pic>
        <p:nvPicPr>
          <p:cNvPr id="22" name="Picture 21">
            <a:extLst>
              <a:ext uri="{FF2B5EF4-FFF2-40B4-BE49-F238E27FC236}">
                <a16:creationId xmlns:a16="http://schemas.microsoft.com/office/drawing/2014/main" id="{D66948B0-1BA9-A038-55F6-693537565885}"/>
              </a:ext>
            </a:extLst>
          </p:cNvPr>
          <p:cNvPicPr>
            <a:picLocks noChangeAspect="1"/>
          </p:cNvPicPr>
          <p:nvPr/>
        </p:nvPicPr>
        <p:blipFill>
          <a:blip r:embed="rId2"/>
          <a:stretch>
            <a:fillRect/>
          </a:stretch>
        </p:blipFill>
        <p:spPr>
          <a:xfrm>
            <a:off x="5562600" y="438524"/>
            <a:ext cx="6496050" cy="85340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98490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680" y="897114"/>
            <a:ext cx="4510811" cy="45108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199869" y="897114"/>
            <a:ext cx="4510811" cy="451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6687259" y="2956282"/>
            <a:ext cx="4913483" cy="3030164"/>
            <a:chOff x="0" y="0"/>
            <a:chExt cx="6551310" cy="4040219"/>
          </a:xfrm>
        </p:grpSpPr>
        <p:pic>
          <p:nvPicPr>
            <p:cNvPr id="11" name="Picture 11"/>
            <p:cNvPicPr>
              <a:picLocks noChangeAspect="1"/>
            </p:cNvPicPr>
            <p:nvPr/>
          </p:nvPicPr>
          <p:blipFill>
            <a:blip r:embed="rId2"/>
            <a:srcRect l="15856" t="16456" r="5597" b="10974"/>
            <a:stretch>
              <a:fillRect/>
            </a:stretch>
          </p:blipFill>
          <p:spPr>
            <a:xfrm>
              <a:off x="0" y="0"/>
              <a:ext cx="6551310" cy="4040219"/>
            </a:xfrm>
            <a:prstGeom prst="rect">
              <a:avLst/>
            </a:prstGeom>
            <a:ln>
              <a:noFill/>
            </a:ln>
            <a:effectLst>
              <a:outerShdw blurRad="292100" dist="139700" dir="2700000" algn="tl" rotWithShape="0">
                <a:srgbClr val="333333">
                  <a:alpha val="65000"/>
                </a:srgbClr>
              </a:outerShdw>
            </a:effectLst>
          </p:spPr>
        </p:pic>
      </p:grpSp>
      <p:grpSp>
        <p:nvGrpSpPr>
          <p:cNvPr id="12" name="Group 12"/>
          <p:cNvGrpSpPr/>
          <p:nvPr/>
        </p:nvGrpSpPr>
        <p:grpSpPr>
          <a:xfrm>
            <a:off x="11991266" y="2956282"/>
            <a:ext cx="4913483" cy="3030164"/>
            <a:chOff x="0" y="0"/>
            <a:chExt cx="6551310" cy="4040219"/>
          </a:xfrm>
        </p:grpSpPr>
        <p:pic>
          <p:nvPicPr>
            <p:cNvPr id="13" name="Picture 13"/>
            <p:cNvPicPr>
              <a:picLocks noChangeAspect="1"/>
            </p:cNvPicPr>
            <p:nvPr/>
          </p:nvPicPr>
          <p:blipFill>
            <a:blip r:embed="rId3"/>
            <a:srcRect t="3804" b="3804"/>
            <a:stretch>
              <a:fillRect/>
            </a:stretch>
          </p:blipFill>
          <p:spPr>
            <a:xfrm>
              <a:off x="0" y="0"/>
              <a:ext cx="6551310" cy="4040219"/>
            </a:xfrm>
            <a:prstGeom prst="rect">
              <a:avLst/>
            </a:prstGeom>
          </p:spPr>
        </p:pic>
      </p:grpSp>
      <p:sp>
        <p:nvSpPr>
          <p:cNvPr id="14" name="Freeform 14"/>
          <p:cNvSpPr/>
          <p:nvPr/>
        </p:nvSpPr>
        <p:spPr>
          <a:xfrm>
            <a:off x="-1889127" y="-2686233"/>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5142928" y="-259214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3063565" y="110893"/>
            <a:ext cx="12154507" cy="2808461"/>
          </a:xfrm>
          <a:prstGeom prst="rect">
            <a:avLst/>
          </a:prstGeom>
        </p:spPr>
        <p:txBody>
          <a:bodyPr wrap="square" lIns="0" tIns="0" rIns="0" bIns="0" rtlCol="0" anchor="t">
            <a:spAutoFit/>
          </a:bodyPr>
          <a:lstStyle/>
          <a:p>
            <a:pPr marL="0" marR="0" lvl="0" indent="0" algn="ctr" defTabSz="914400" rtl="0" eaLnBrk="1" fontAlgn="auto" latinLnBrk="0" hangingPunct="1">
              <a:lnSpc>
                <a:spcPts val="7278"/>
              </a:lnSpc>
              <a:spcBef>
                <a:spcPts val="0"/>
              </a:spcBef>
              <a:spcAft>
                <a:spcPts val="0"/>
              </a:spcAft>
              <a:buClrTx/>
              <a:buSzTx/>
              <a:buFontTx/>
              <a:buNone/>
              <a:tabLst/>
              <a:defRPr/>
            </a:pPr>
            <a:r>
              <a:rPr kumimoji="0" lang="en-US" sz="66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Foundation/Marketing/PR/ Business Dev. Director Summary</a:t>
            </a:r>
          </a:p>
        </p:txBody>
      </p:sp>
      <p:sp>
        <p:nvSpPr>
          <p:cNvPr id="17" name="TextBox 17"/>
          <p:cNvSpPr txBox="1"/>
          <p:nvPr/>
        </p:nvSpPr>
        <p:spPr>
          <a:xfrm>
            <a:off x="1326508" y="6908274"/>
            <a:ext cx="1563498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Arimo"/>
                <a:ea typeface="Arimo"/>
                <a:cs typeface="Arimo"/>
                <a:sym typeface="Arimo"/>
              </a:rPr>
              <a:t>Laura Mays </a:t>
            </a:r>
          </a:p>
        </p:txBody>
      </p:sp>
      <p:grpSp>
        <p:nvGrpSpPr>
          <p:cNvPr id="18" name="Group 18"/>
          <p:cNvGrpSpPr/>
          <p:nvPr/>
        </p:nvGrpSpPr>
        <p:grpSpPr>
          <a:xfrm>
            <a:off x="17128688" y="-74108"/>
            <a:ext cx="2563790" cy="25637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404478" y="-74108"/>
            <a:ext cx="2563790" cy="25637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7995296" y="5629847"/>
            <a:ext cx="579848" cy="5798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89924" y="5629847"/>
            <a:ext cx="579848" cy="5798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7995296" y="5029200"/>
            <a:ext cx="579848" cy="5798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89924" y="5029200"/>
            <a:ext cx="579848" cy="57984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5400000">
            <a:off x="9266139" y="2812116"/>
            <a:ext cx="930708" cy="14583138"/>
            <a:chOff x="0" y="0"/>
            <a:chExt cx="245125" cy="3840826"/>
          </a:xfrm>
        </p:grpSpPr>
        <p:sp>
          <p:nvSpPr>
            <p:cNvPr id="37" name="Freeform 37"/>
            <p:cNvSpPr/>
            <p:nvPr/>
          </p:nvSpPr>
          <p:spPr>
            <a:xfrm>
              <a:off x="0" y="0"/>
              <a:ext cx="245125" cy="3840826"/>
            </a:xfrm>
            <a:custGeom>
              <a:avLst/>
              <a:gdLst/>
              <a:ahLst/>
              <a:cxnLst/>
              <a:rect l="l" t="t" r="r" b="b"/>
              <a:pathLst>
                <a:path w="245125" h="3840826">
                  <a:moveTo>
                    <a:pt x="0" y="0"/>
                  </a:moveTo>
                  <a:lnTo>
                    <a:pt x="245125" y="0"/>
                  </a:lnTo>
                  <a:lnTo>
                    <a:pt x="245125" y="3840826"/>
                  </a:lnTo>
                  <a:lnTo>
                    <a:pt x="0" y="3840826"/>
                  </a:lnTo>
                  <a:close/>
                </a:path>
              </a:pathLst>
            </a:custGeom>
            <a:gradFill rotWithShape="1">
              <a:gsLst>
                <a:gs pos="0">
                  <a:srgbClr val="0071DB">
                    <a:alpha val="51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38100"/>
              <a:ext cx="245125" cy="38789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a:extLst>
              <a:ext uri="{FF2B5EF4-FFF2-40B4-BE49-F238E27FC236}">
                <a16:creationId xmlns:a16="http://schemas.microsoft.com/office/drawing/2014/main" id="{A26D8681-64C2-0DA0-CE27-2BF167D821C1}"/>
              </a:ext>
            </a:extLst>
          </p:cNvPr>
          <p:cNvPicPr>
            <a:picLocks noChangeAspect="1"/>
          </p:cNvPicPr>
          <p:nvPr/>
        </p:nvPicPr>
        <p:blipFill rotWithShape="1">
          <a:blip r:embed="rId6"/>
          <a:srcRect r="10367"/>
          <a:stretch/>
        </p:blipFill>
        <p:spPr>
          <a:xfrm>
            <a:off x="1386128" y="2956282"/>
            <a:ext cx="4913483" cy="30500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16198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6049" y="975921"/>
            <a:ext cx="11580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PR/Marketing Report</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D80C65A5-6248-647A-6E32-FA12085B55E3}"/>
              </a:ext>
            </a:extLst>
          </p:cNvPr>
          <p:cNvPicPr>
            <a:picLocks noChangeAspect="1"/>
          </p:cNvPicPr>
          <p:nvPr/>
        </p:nvPicPr>
        <p:blipFill>
          <a:blip r:embed="rId2"/>
          <a:stretch>
            <a:fillRect/>
          </a:stretch>
        </p:blipFill>
        <p:spPr>
          <a:xfrm>
            <a:off x="12855712" y="533571"/>
            <a:ext cx="3480063" cy="4618925"/>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77CA095D-64C3-3B0D-2EC3-5718CF0F08F8}"/>
              </a:ext>
            </a:extLst>
          </p:cNvPr>
          <p:cNvPicPr>
            <a:picLocks noChangeAspect="1"/>
          </p:cNvPicPr>
          <p:nvPr/>
        </p:nvPicPr>
        <p:blipFill>
          <a:blip r:embed="rId3"/>
          <a:stretch>
            <a:fillRect/>
          </a:stretch>
        </p:blipFill>
        <p:spPr>
          <a:xfrm>
            <a:off x="9892850" y="5868358"/>
            <a:ext cx="4997753" cy="3790229"/>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A6003DB3-AD03-F55F-7150-AC074AB76D9F}"/>
              </a:ext>
            </a:extLst>
          </p:cNvPr>
          <p:cNvPicPr>
            <a:picLocks noChangeAspect="1"/>
          </p:cNvPicPr>
          <p:nvPr/>
        </p:nvPicPr>
        <p:blipFill>
          <a:blip r:embed="rId4"/>
          <a:stretch>
            <a:fillRect/>
          </a:stretch>
        </p:blipFill>
        <p:spPr>
          <a:xfrm>
            <a:off x="1029754" y="2181271"/>
            <a:ext cx="4836249" cy="4158757"/>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4C44BCE7-277A-2982-F9A6-484782C6622C}"/>
              </a:ext>
            </a:extLst>
          </p:cNvPr>
          <p:cNvPicPr>
            <a:picLocks noChangeAspect="1"/>
          </p:cNvPicPr>
          <p:nvPr/>
        </p:nvPicPr>
        <p:blipFill>
          <a:blip r:embed="rId5"/>
          <a:stretch>
            <a:fillRect/>
          </a:stretch>
        </p:blipFill>
        <p:spPr>
          <a:xfrm>
            <a:off x="1900611" y="6668382"/>
            <a:ext cx="6082412" cy="3187770"/>
          </a:xfrm>
          <a:prstGeom prst="rect">
            <a:avLst/>
          </a:prstGeom>
          <a:ln>
            <a:noFill/>
          </a:ln>
          <a:effectLst>
            <a:outerShdw blurRad="292100" dist="139700" dir="2700000" algn="tl" rotWithShape="0">
              <a:srgbClr val="333333">
                <a:alpha val="65000"/>
              </a:srgbClr>
            </a:outerShdw>
          </a:effectLst>
        </p:spPr>
      </p:pic>
      <p:pic>
        <p:nvPicPr>
          <p:cNvPr id="5" name="Picture 4" descr="A person running in a sports suit&#10;&#10;AI-generated content may be incorrect.">
            <a:extLst>
              <a:ext uri="{FF2B5EF4-FFF2-40B4-BE49-F238E27FC236}">
                <a16:creationId xmlns:a16="http://schemas.microsoft.com/office/drawing/2014/main" id="{AE0C3A68-2595-B216-2BFE-D7BB6FEDE0B0}"/>
              </a:ext>
            </a:extLst>
          </p:cNvPr>
          <p:cNvPicPr>
            <a:picLocks noChangeAspect="1"/>
          </p:cNvPicPr>
          <p:nvPr/>
        </p:nvPicPr>
        <p:blipFill>
          <a:blip r:embed="rId6"/>
          <a:stretch>
            <a:fillRect/>
          </a:stretch>
        </p:blipFill>
        <p:spPr>
          <a:xfrm>
            <a:off x="6374947" y="2422754"/>
            <a:ext cx="5878284" cy="2733673"/>
          </a:xfrm>
          <a:prstGeom prst="rect">
            <a:avLst/>
          </a:prstGeom>
        </p:spPr>
      </p:pic>
    </p:spTree>
    <p:extLst>
      <p:ext uri="{BB962C8B-B14F-4D97-AF65-F5344CB8AC3E}">
        <p14:creationId xmlns:p14="http://schemas.microsoft.com/office/powerpoint/2010/main" val="26364020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72594" y="767628"/>
            <a:ext cx="139431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Events/Fundraisers</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224BD60F-CB2B-04AE-74A0-BFC184C5595E}"/>
              </a:ext>
            </a:extLst>
          </p:cNvPr>
          <p:cNvPicPr>
            <a:picLocks noChangeAspect="1"/>
          </p:cNvPicPr>
          <p:nvPr/>
        </p:nvPicPr>
        <p:blipFill>
          <a:blip r:embed="rId2"/>
          <a:stretch>
            <a:fillRect/>
          </a:stretch>
        </p:blipFill>
        <p:spPr>
          <a:xfrm>
            <a:off x="10820400" y="5968234"/>
            <a:ext cx="6496837" cy="3815906"/>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37ACA814-5A37-4B66-1BE0-520107FBFA72}"/>
              </a:ext>
            </a:extLst>
          </p:cNvPr>
          <p:cNvPicPr>
            <a:picLocks noChangeAspect="1"/>
          </p:cNvPicPr>
          <p:nvPr/>
        </p:nvPicPr>
        <p:blipFill>
          <a:blip r:embed="rId3"/>
          <a:stretch>
            <a:fillRect/>
          </a:stretch>
        </p:blipFill>
        <p:spPr>
          <a:xfrm>
            <a:off x="2471176" y="2139031"/>
            <a:ext cx="5453623" cy="3537869"/>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F24DBFEB-3085-A626-1F68-ADBB0CD03980}"/>
              </a:ext>
            </a:extLst>
          </p:cNvPr>
          <p:cNvSpPr txBox="1"/>
          <p:nvPr/>
        </p:nvSpPr>
        <p:spPr>
          <a:xfrm>
            <a:off x="2514600" y="7757388"/>
            <a:ext cx="3962400" cy="523220"/>
          </a:xfrm>
          <a:prstGeom prst="rect">
            <a:avLst/>
          </a:prstGeom>
          <a:noFill/>
        </p:spPr>
        <p:txBody>
          <a:bodyPr wrap="square" rtlCol="0">
            <a:spAutoFit/>
          </a:bodyPr>
          <a:lstStyle/>
          <a:p>
            <a:pPr algn="ctr"/>
            <a:r>
              <a:rPr lang="en-US" sz="2800">
                <a:solidFill>
                  <a:schemeClr val="bg1"/>
                </a:solidFill>
              </a:rPr>
              <a:t>Basket Raffle</a:t>
            </a:r>
          </a:p>
        </p:txBody>
      </p:sp>
      <p:pic>
        <p:nvPicPr>
          <p:cNvPr id="3" name="Picture 2">
            <a:extLst>
              <a:ext uri="{FF2B5EF4-FFF2-40B4-BE49-F238E27FC236}">
                <a16:creationId xmlns:a16="http://schemas.microsoft.com/office/drawing/2014/main" id="{BE5D064A-AA88-7E6F-9A38-9F9CCC96BD7D}"/>
              </a:ext>
            </a:extLst>
          </p:cNvPr>
          <p:cNvPicPr>
            <a:picLocks noChangeAspect="1"/>
          </p:cNvPicPr>
          <p:nvPr/>
        </p:nvPicPr>
        <p:blipFill>
          <a:blip r:embed="rId4"/>
          <a:srcRect b="8831"/>
          <a:stretch/>
        </p:blipFill>
        <p:spPr>
          <a:xfrm>
            <a:off x="3810000" y="6002660"/>
            <a:ext cx="4757034" cy="3690386"/>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AC7BA7E2-0E5D-DF0F-8118-356988B06451}"/>
              </a:ext>
            </a:extLst>
          </p:cNvPr>
          <p:cNvPicPr>
            <a:picLocks noChangeAspect="1"/>
          </p:cNvPicPr>
          <p:nvPr/>
        </p:nvPicPr>
        <p:blipFill>
          <a:blip r:embed="rId5"/>
          <a:stretch>
            <a:fillRect/>
          </a:stretch>
        </p:blipFill>
        <p:spPr>
          <a:xfrm>
            <a:off x="11506200" y="281083"/>
            <a:ext cx="4176218" cy="5474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39855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2" y="1485900"/>
            <a:ext cx="11580908" cy="884858"/>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63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Foundation Dashboard </a:t>
            </a:r>
          </a:p>
        </p:txBody>
      </p:sp>
      <p:grpSp>
        <p:nvGrpSpPr>
          <p:cNvPr id="6" name="Group 6"/>
          <p:cNvGrpSpPr/>
          <p:nvPr/>
        </p:nvGrpSpPr>
        <p:grpSpPr>
          <a:xfrm>
            <a:off x="16549017" y="8548017"/>
            <a:ext cx="3477967" cy="34779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6690490" y="9258300"/>
            <a:ext cx="3477967" cy="34779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216367" y="-1375715"/>
            <a:ext cx="3477967" cy="347796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103149" y="-1375715"/>
            <a:ext cx="3477967" cy="347796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flipV="1">
            <a:off x="14655821" y="38100"/>
            <a:ext cx="5263069"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2" name="Chart 21">
            <a:extLst>
              <a:ext uri="{FF2B5EF4-FFF2-40B4-BE49-F238E27FC236}">
                <a16:creationId xmlns:a16="http://schemas.microsoft.com/office/drawing/2014/main" id="{9E700A1F-B643-E5E3-AB37-AFBAE9A16E1B}"/>
              </a:ext>
            </a:extLst>
          </p:cNvPr>
          <p:cNvGraphicFramePr/>
          <p:nvPr>
            <p:extLst>
              <p:ext uri="{D42A27DB-BD31-4B8C-83A1-F6EECF244321}">
                <p14:modId xmlns:p14="http://schemas.microsoft.com/office/powerpoint/2010/main" val="4015439729"/>
              </p:ext>
            </p:extLst>
          </p:nvPr>
        </p:nvGraphicFramePr>
        <p:xfrm>
          <a:off x="1062794" y="2428141"/>
          <a:ext cx="10519606" cy="751595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41847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680" y="897114"/>
            <a:ext cx="4510811" cy="45108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199869" y="897114"/>
            <a:ext cx="4510811" cy="451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6687259" y="2956282"/>
            <a:ext cx="4913483" cy="3030164"/>
            <a:chOff x="0" y="0"/>
            <a:chExt cx="6551310" cy="4040219"/>
          </a:xfrm>
        </p:grpSpPr>
        <p:pic>
          <p:nvPicPr>
            <p:cNvPr id="11" name="Picture 11"/>
            <p:cNvPicPr>
              <a:picLocks noChangeAspect="1"/>
            </p:cNvPicPr>
            <p:nvPr/>
          </p:nvPicPr>
          <p:blipFill>
            <a:blip r:embed="rId2"/>
            <a:srcRect l="15856" t="16456" r="5597" b="10974"/>
            <a:stretch>
              <a:fillRect/>
            </a:stretch>
          </p:blipFill>
          <p:spPr>
            <a:xfrm>
              <a:off x="0" y="0"/>
              <a:ext cx="6551310" cy="4040219"/>
            </a:xfrm>
            <a:prstGeom prst="rect">
              <a:avLst/>
            </a:prstGeom>
            <a:ln>
              <a:noFill/>
            </a:ln>
            <a:effectLst>
              <a:outerShdw blurRad="292100" dist="139700" dir="2700000" algn="tl" rotWithShape="0">
                <a:srgbClr val="333333">
                  <a:alpha val="65000"/>
                </a:srgbClr>
              </a:outerShdw>
            </a:effectLst>
          </p:spPr>
        </p:pic>
      </p:grpSp>
      <p:grpSp>
        <p:nvGrpSpPr>
          <p:cNvPr id="12" name="Group 12"/>
          <p:cNvGrpSpPr/>
          <p:nvPr/>
        </p:nvGrpSpPr>
        <p:grpSpPr>
          <a:xfrm>
            <a:off x="11991266" y="2956282"/>
            <a:ext cx="4913483" cy="3030164"/>
            <a:chOff x="0" y="0"/>
            <a:chExt cx="6551310" cy="4040219"/>
          </a:xfrm>
        </p:grpSpPr>
        <p:pic>
          <p:nvPicPr>
            <p:cNvPr id="13" name="Picture 13"/>
            <p:cNvPicPr>
              <a:picLocks noChangeAspect="1"/>
            </p:cNvPicPr>
            <p:nvPr/>
          </p:nvPicPr>
          <p:blipFill>
            <a:blip r:embed="rId3"/>
            <a:srcRect t="3804" b="3804"/>
            <a:stretch>
              <a:fillRect/>
            </a:stretch>
          </p:blipFill>
          <p:spPr>
            <a:xfrm>
              <a:off x="0" y="0"/>
              <a:ext cx="6551310" cy="4040219"/>
            </a:xfrm>
            <a:prstGeom prst="rect">
              <a:avLst/>
            </a:prstGeom>
          </p:spPr>
        </p:pic>
      </p:grpSp>
      <p:sp>
        <p:nvSpPr>
          <p:cNvPr id="14" name="Freeform 14"/>
          <p:cNvSpPr/>
          <p:nvPr/>
        </p:nvSpPr>
        <p:spPr>
          <a:xfrm>
            <a:off x="-1889127" y="-2686233"/>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5142928" y="-259214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3820658" y="375593"/>
            <a:ext cx="10646684" cy="1872307"/>
          </a:xfrm>
          <a:prstGeom prst="rect">
            <a:avLst/>
          </a:prstGeom>
        </p:spPr>
        <p:txBody>
          <a:bodyPr lIns="0" tIns="0" rIns="0" bIns="0" rtlCol="0" anchor="t">
            <a:spAutoFit/>
          </a:bodyPr>
          <a:lstStyle/>
          <a:p>
            <a:pPr marL="0" marR="0" lvl="0" indent="0" algn="ctr" defTabSz="914400" rtl="0" eaLnBrk="1" fontAlgn="auto" latinLnBrk="0" hangingPunct="1">
              <a:lnSpc>
                <a:spcPts val="7278"/>
              </a:lnSpc>
              <a:spcBef>
                <a:spcPts val="0"/>
              </a:spcBef>
              <a:spcAft>
                <a:spcPts val="0"/>
              </a:spcAft>
              <a:buClrTx/>
              <a:buSzTx/>
              <a:buFontTx/>
              <a:buNone/>
              <a:tabLst/>
              <a:defRPr/>
            </a:pPr>
            <a:r>
              <a:rPr kumimoji="0" lang="en-US" sz="66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Director, Engagement &amp; </a:t>
            </a:r>
            <a:r>
              <a:rPr lang="en-US" sz="6616" b="1">
                <a:solidFill>
                  <a:srgbClr val="00539F"/>
                </a:solidFill>
                <a:latin typeface="Telegraf Bold"/>
                <a:ea typeface="Telegraf Bold"/>
                <a:cs typeface="Telegraf Bold"/>
                <a:sym typeface="Telegraf Bold"/>
              </a:rPr>
              <a:t>Experience</a:t>
            </a:r>
            <a:r>
              <a:rPr kumimoji="0" lang="en-US" sz="66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 Summary</a:t>
            </a:r>
          </a:p>
        </p:txBody>
      </p:sp>
      <p:sp>
        <p:nvSpPr>
          <p:cNvPr id="17" name="TextBox 17"/>
          <p:cNvSpPr txBox="1"/>
          <p:nvPr/>
        </p:nvSpPr>
        <p:spPr>
          <a:xfrm>
            <a:off x="1326508" y="6908274"/>
            <a:ext cx="1563498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Arimo"/>
                <a:ea typeface="Arimo"/>
                <a:cs typeface="Arimo"/>
                <a:sym typeface="Arimo"/>
              </a:rPr>
              <a:t>Andy Boryczka</a:t>
            </a:r>
          </a:p>
        </p:txBody>
      </p:sp>
      <p:grpSp>
        <p:nvGrpSpPr>
          <p:cNvPr id="18" name="Group 18"/>
          <p:cNvGrpSpPr/>
          <p:nvPr/>
        </p:nvGrpSpPr>
        <p:grpSpPr>
          <a:xfrm>
            <a:off x="17128688" y="-74108"/>
            <a:ext cx="2563790" cy="25637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404478" y="-74108"/>
            <a:ext cx="2563790" cy="25637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7995296" y="5629847"/>
            <a:ext cx="579848" cy="5798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89924" y="5629847"/>
            <a:ext cx="579848" cy="5798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7995296" y="5029200"/>
            <a:ext cx="579848" cy="5798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89924" y="5029200"/>
            <a:ext cx="579848" cy="57984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5400000">
            <a:off x="9266139" y="2812116"/>
            <a:ext cx="930708" cy="14583138"/>
            <a:chOff x="0" y="0"/>
            <a:chExt cx="245125" cy="3840826"/>
          </a:xfrm>
        </p:grpSpPr>
        <p:sp>
          <p:nvSpPr>
            <p:cNvPr id="37" name="Freeform 37"/>
            <p:cNvSpPr/>
            <p:nvPr/>
          </p:nvSpPr>
          <p:spPr>
            <a:xfrm>
              <a:off x="0" y="0"/>
              <a:ext cx="245125" cy="3840826"/>
            </a:xfrm>
            <a:custGeom>
              <a:avLst/>
              <a:gdLst/>
              <a:ahLst/>
              <a:cxnLst/>
              <a:rect l="l" t="t" r="r" b="b"/>
              <a:pathLst>
                <a:path w="245125" h="3840826">
                  <a:moveTo>
                    <a:pt x="0" y="0"/>
                  </a:moveTo>
                  <a:lnTo>
                    <a:pt x="245125" y="0"/>
                  </a:lnTo>
                  <a:lnTo>
                    <a:pt x="245125" y="3840826"/>
                  </a:lnTo>
                  <a:lnTo>
                    <a:pt x="0" y="3840826"/>
                  </a:lnTo>
                  <a:close/>
                </a:path>
              </a:pathLst>
            </a:custGeom>
            <a:gradFill rotWithShape="1">
              <a:gsLst>
                <a:gs pos="0">
                  <a:srgbClr val="0071DB">
                    <a:alpha val="51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38100"/>
              <a:ext cx="245125" cy="38789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a:extLst>
              <a:ext uri="{FF2B5EF4-FFF2-40B4-BE49-F238E27FC236}">
                <a16:creationId xmlns:a16="http://schemas.microsoft.com/office/drawing/2014/main" id="{A26D8681-64C2-0DA0-CE27-2BF167D821C1}"/>
              </a:ext>
            </a:extLst>
          </p:cNvPr>
          <p:cNvPicPr>
            <a:picLocks noChangeAspect="1"/>
          </p:cNvPicPr>
          <p:nvPr/>
        </p:nvPicPr>
        <p:blipFill rotWithShape="1">
          <a:blip r:embed="rId6"/>
          <a:srcRect r="10367"/>
          <a:stretch/>
        </p:blipFill>
        <p:spPr>
          <a:xfrm>
            <a:off x="1386128" y="2956282"/>
            <a:ext cx="4913483" cy="30500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3367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68293" y="1257301"/>
            <a:ext cx="15480725" cy="1769715"/>
          </a:xfrm>
          <a:prstGeom prst="rect">
            <a:avLst/>
          </a:prstGeom>
        </p:spPr>
        <p:txBody>
          <a:bodyPr wrap="square" lIns="0" tIns="0" rIns="0" bIns="0" rtlCol="0" anchor="t">
            <a:spAutoFit/>
          </a:bodyPr>
          <a:lstStyle/>
          <a:p>
            <a:pPr defTabSz="914445">
              <a:lnSpc>
                <a:spcPts val="6948"/>
              </a:lnSpc>
              <a:defRPr/>
            </a:pPr>
            <a:r>
              <a:rPr lang="en-US" sz="6317" b="1">
                <a:solidFill>
                  <a:srgbClr val="00539F"/>
                </a:solidFill>
                <a:latin typeface="Telegraf Bold"/>
                <a:ea typeface="Telegraf Bold"/>
                <a:cs typeface="Telegraf Bold"/>
                <a:sym typeface="Telegraf Bold"/>
              </a:rPr>
              <a:t>Director, Engagement &amp; Experience Updates </a:t>
            </a:r>
          </a:p>
        </p:txBody>
      </p:sp>
      <p:sp>
        <p:nvSpPr>
          <p:cNvPr id="4" name="TextBox 4"/>
          <p:cNvSpPr txBox="1"/>
          <p:nvPr/>
        </p:nvSpPr>
        <p:spPr>
          <a:xfrm>
            <a:off x="1068293" y="3449127"/>
            <a:ext cx="16219973" cy="2956066"/>
          </a:xfrm>
          <a:prstGeom prst="rect">
            <a:avLst/>
          </a:prstGeom>
        </p:spPr>
        <p:txBody>
          <a:bodyPr wrap="square" lIns="0" tIns="0" rIns="0" bIns="0" rtlCol="0" anchor="t">
            <a:spAutoFit/>
          </a:bodyPr>
          <a:lstStyle/>
          <a:p>
            <a:pPr marL="457200" indent="-457200" defTabSz="914445">
              <a:spcBef>
                <a:spcPts val="1800"/>
              </a:spcBef>
              <a:buFont typeface="Arial" panose="020B0604020202020204" pitchFamily="34" charset="0"/>
              <a:buChar char="•"/>
              <a:defRPr/>
            </a:pPr>
            <a:r>
              <a:rPr lang="en-US" sz="4000" b="1">
                <a:solidFill>
                  <a:srgbClr val="000000"/>
                </a:solidFill>
                <a:latin typeface="Arimo"/>
                <a:ea typeface="Arimo"/>
                <a:cs typeface="Arimo"/>
                <a:sym typeface="Arimo"/>
              </a:rPr>
              <a:t>Excellence Together Team Updates</a:t>
            </a:r>
            <a:endParaRPr lang="en-US" sz="4000" b="1">
              <a:solidFill>
                <a:srgbClr val="000000"/>
              </a:solidFill>
              <a:latin typeface="Arimo"/>
              <a:ea typeface="Arimo"/>
              <a:cs typeface="Arimo"/>
            </a:endParaRPr>
          </a:p>
          <a:p>
            <a:pPr marL="457200" indent="-457200" defTabSz="914445">
              <a:spcBef>
                <a:spcPts val="1800"/>
              </a:spcBef>
              <a:buFont typeface="Arial" panose="020B0604020202020204" pitchFamily="34" charset="0"/>
              <a:buChar char="•"/>
              <a:defRPr/>
            </a:pPr>
            <a:r>
              <a:rPr lang="en-US" sz="4000" b="1">
                <a:solidFill>
                  <a:srgbClr val="000000"/>
                </a:solidFill>
                <a:latin typeface="Arimo"/>
                <a:ea typeface="Arimo"/>
                <a:cs typeface="Arimo"/>
                <a:sym typeface="Arimo"/>
              </a:rPr>
              <a:t>Employee Engagement Survey </a:t>
            </a:r>
            <a:endParaRPr lang="en-US" sz="4000" b="1">
              <a:solidFill>
                <a:srgbClr val="000000"/>
              </a:solidFill>
              <a:latin typeface="Arimo"/>
              <a:ea typeface="Arimo"/>
              <a:cs typeface="Arimo"/>
            </a:endParaRPr>
          </a:p>
          <a:p>
            <a:pPr marL="457200" indent="-457200" defTabSz="914445">
              <a:spcBef>
                <a:spcPts val="1800"/>
              </a:spcBef>
              <a:buFont typeface="Arial" panose="020B0604020202020204" pitchFamily="34" charset="0"/>
              <a:buChar char="•"/>
              <a:defRPr/>
            </a:pPr>
            <a:r>
              <a:rPr lang="en-US" sz="4000" b="1">
                <a:solidFill>
                  <a:srgbClr val="000000"/>
                </a:solidFill>
                <a:latin typeface="Arimo"/>
                <a:ea typeface="Arimo"/>
                <a:cs typeface="Arimo"/>
              </a:rPr>
              <a:t>Awards</a:t>
            </a:r>
          </a:p>
          <a:p>
            <a:pPr marL="457200" indent="-457200" defTabSz="914445">
              <a:spcBef>
                <a:spcPts val="1800"/>
              </a:spcBef>
              <a:buFont typeface="Arial" panose="020B0604020202020204" pitchFamily="34" charset="0"/>
              <a:buChar char="•"/>
              <a:defRPr/>
            </a:pPr>
            <a:endParaRPr lang="en-US" sz="2709">
              <a:solidFill>
                <a:srgbClr val="000000"/>
              </a:solidFill>
              <a:latin typeface="Arimo"/>
              <a:ea typeface="Arimo"/>
              <a:cs typeface="Arimo"/>
            </a:endParaRPr>
          </a:p>
        </p:txBody>
      </p:sp>
      <p:grpSp>
        <p:nvGrpSpPr>
          <p:cNvPr id="6" name="Group 6"/>
          <p:cNvGrpSpPr/>
          <p:nvPr/>
        </p:nvGrpSpPr>
        <p:grpSpPr>
          <a:xfrm>
            <a:off x="16549018" y="8548018"/>
            <a:ext cx="3477968" cy="3477968"/>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8" name="TextBox 8"/>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grpSp>
        <p:nvGrpSpPr>
          <p:cNvPr id="9" name="Group 9"/>
          <p:cNvGrpSpPr/>
          <p:nvPr/>
        </p:nvGrpSpPr>
        <p:grpSpPr>
          <a:xfrm>
            <a:off x="16690492" y="9258301"/>
            <a:ext cx="3477968" cy="3477968"/>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11" name="TextBox 11"/>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grpSp>
        <p:nvGrpSpPr>
          <p:cNvPr id="12" name="Group 12"/>
          <p:cNvGrpSpPr/>
          <p:nvPr/>
        </p:nvGrpSpPr>
        <p:grpSpPr>
          <a:xfrm>
            <a:off x="-1216366" y="-1375714"/>
            <a:ext cx="3477968" cy="347796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14" name="TextBox 14"/>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grpSp>
        <p:nvGrpSpPr>
          <p:cNvPr id="15" name="Group 15"/>
          <p:cNvGrpSpPr/>
          <p:nvPr/>
        </p:nvGrpSpPr>
        <p:grpSpPr>
          <a:xfrm>
            <a:off x="-2103148" y="-1375714"/>
            <a:ext cx="3477968" cy="347796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17" name="TextBox 17"/>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sp>
        <p:nvSpPr>
          <p:cNvPr id="18" name="Freeform 18"/>
          <p:cNvSpPr/>
          <p:nvPr/>
        </p:nvSpPr>
        <p:spPr>
          <a:xfrm flipH="1" flipV="1">
            <a:off x="14655823" y="38100"/>
            <a:ext cx="5263070"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5">
              <a:defRPr/>
            </a:pPr>
            <a:endParaRPr lang="en-US">
              <a:solidFill>
                <a:prstClr val="black"/>
              </a:solidFill>
              <a:latin typeface="Calibri"/>
            </a:endParaRPr>
          </a:p>
        </p:txBody>
      </p:sp>
      <p:pic>
        <p:nvPicPr>
          <p:cNvPr id="5" name="Picture 4" descr="A group of people wearing matching outfits&#10;&#10;AI-generated content may be incorrect.">
            <a:extLst>
              <a:ext uri="{FF2B5EF4-FFF2-40B4-BE49-F238E27FC236}">
                <a16:creationId xmlns:a16="http://schemas.microsoft.com/office/drawing/2014/main" id="{9F8E66CE-9452-4830-47D2-CE6901A29AD4}"/>
              </a:ext>
            </a:extLst>
          </p:cNvPr>
          <p:cNvPicPr>
            <a:picLocks noChangeAspect="1"/>
          </p:cNvPicPr>
          <p:nvPr/>
        </p:nvPicPr>
        <p:blipFill>
          <a:blip r:embed="rId4"/>
          <a:srcRect l="10099" t="37328" r="14651" b="249"/>
          <a:stretch/>
        </p:blipFill>
        <p:spPr>
          <a:xfrm>
            <a:off x="7538975" y="5025923"/>
            <a:ext cx="8939306" cy="42448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689079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0B3D9-B3A7-E9AF-6026-D50D6F59DC1D}"/>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106F452-8149-B32B-77D1-9D8F407D7A66}"/>
              </a:ext>
            </a:extLst>
          </p:cNvPr>
          <p:cNvSpPr txBox="1"/>
          <p:nvPr/>
        </p:nvSpPr>
        <p:spPr>
          <a:xfrm>
            <a:off x="1068293" y="1257301"/>
            <a:ext cx="15480725" cy="1769715"/>
          </a:xfrm>
          <a:prstGeom prst="rect">
            <a:avLst/>
          </a:prstGeom>
        </p:spPr>
        <p:txBody>
          <a:bodyPr wrap="square" lIns="0" tIns="0" rIns="0" bIns="0" rtlCol="0" anchor="t">
            <a:spAutoFit/>
          </a:bodyPr>
          <a:lstStyle/>
          <a:p>
            <a:pPr defTabSz="914445">
              <a:lnSpc>
                <a:spcPts val="6948"/>
              </a:lnSpc>
              <a:defRPr/>
            </a:pPr>
            <a:r>
              <a:rPr lang="en-US" sz="6317" b="1">
                <a:solidFill>
                  <a:srgbClr val="00539F"/>
                </a:solidFill>
                <a:latin typeface="Telegraf Bold"/>
                <a:ea typeface="Telegraf Bold"/>
                <a:cs typeface="Telegraf Bold"/>
                <a:sym typeface="Telegraf Bold"/>
              </a:rPr>
              <a:t>Director, Engagement &amp; Experience Updates </a:t>
            </a:r>
          </a:p>
        </p:txBody>
      </p:sp>
      <p:sp>
        <p:nvSpPr>
          <p:cNvPr id="4" name="TextBox 4">
            <a:extLst>
              <a:ext uri="{FF2B5EF4-FFF2-40B4-BE49-F238E27FC236}">
                <a16:creationId xmlns:a16="http://schemas.microsoft.com/office/drawing/2014/main" id="{03303BEE-6FB3-32A3-734B-A08DF0D88F46}"/>
              </a:ext>
            </a:extLst>
          </p:cNvPr>
          <p:cNvSpPr txBox="1"/>
          <p:nvPr/>
        </p:nvSpPr>
        <p:spPr>
          <a:xfrm>
            <a:off x="1068293" y="3449127"/>
            <a:ext cx="12983769" cy="6403163"/>
          </a:xfrm>
          <a:prstGeom prst="rect">
            <a:avLst/>
          </a:prstGeom>
        </p:spPr>
        <p:txBody>
          <a:bodyPr wrap="square" lIns="0" tIns="0" rIns="0" bIns="0" rtlCol="0" anchor="t">
            <a:spAutoFit/>
          </a:bodyPr>
          <a:lstStyle/>
          <a:p>
            <a:pPr defTabSz="914445">
              <a:spcBef>
                <a:spcPts val="1800"/>
              </a:spcBef>
              <a:defRPr/>
            </a:pPr>
            <a:r>
              <a:rPr lang="en-US" sz="3200" b="1">
                <a:solidFill>
                  <a:srgbClr val="000000"/>
                </a:solidFill>
                <a:latin typeface="Arimo"/>
                <a:ea typeface="Arimo"/>
                <a:cs typeface="Arimo"/>
                <a:sym typeface="Arimo"/>
              </a:rPr>
              <a:t>Excellence Together Team Updates</a:t>
            </a:r>
            <a:endParaRPr lang="en-US" sz="3200" b="1">
              <a:ea typeface="Calibri"/>
              <a:cs typeface="Calibri"/>
            </a:endParaRPr>
          </a:p>
          <a:p>
            <a:pPr marL="457200" indent="-457200" defTabSz="914445">
              <a:spcBef>
                <a:spcPts val="1800"/>
              </a:spcBef>
              <a:buFont typeface="Arial" panose="020B0604020202020204" pitchFamily="34" charset="0"/>
              <a:buChar char="•"/>
              <a:defRPr/>
            </a:pPr>
            <a:r>
              <a:rPr lang="en-US" sz="2800">
                <a:solidFill>
                  <a:srgbClr val="000000"/>
                </a:solidFill>
                <a:latin typeface="Arimo"/>
                <a:ea typeface="Arimo"/>
                <a:cs typeface="Arimo"/>
                <a:sym typeface="Arimo"/>
              </a:rPr>
              <a:t>Beat the Winter Blues</a:t>
            </a:r>
            <a:endParaRPr lang="en-US" sz="2800">
              <a:solidFill>
                <a:srgbClr val="000000"/>
              </a:solidFill>
              <a:latin typeface="Arimo"/>
              <a:ea typeface="Arimo"/>
              <a:cs typeface="Arimo"/>
            </a:endParaRPr>
          </a:p>
          <a:p>
            <a:pPr marL="914400" lvl="1" indent="-457200" defTabSz="914445">
              <a:spcBef>
                <a:spcPts val="1800"/>
              </a:spcBef>
              <a:buFont typeface="Courier New" panose="020B0604020202020204" pitchFamily="34" charset="0"/>
              <a:buChar char="o"/>
              <a:defRPr/>
            </a:pPr>
            <a:r>
              <a:rPr lang="en-US" sz="2800">
                <a:solidFill>
                  <a:srgbClr val="000000"/>
                </a:solidFill>
                <a:latin typeface="Arimo"/>
                <a:ea typeface="Arimo"/>
                <a:cs typeface="Arimo"/>
              </a:rPr>
              <a:t>Employees for Employees Team (E4E) offered a Hawaiian style lunch to staff</a:t>
            </a:r>
          </a:p>
          <a:p>
            <a:pPr marL="457200" indent="-457200" defTabSz="914445">
              <a:spcBef>
                <a:spcPts val="1800"/>
              </a:spcBef>
              <a:buFont typeface="Arial" panose="020B0604020202020204" pitchFamily="34" charset="0"/>
              <a:buChar char="•"/>
              <a:defRPr/>
            </a:pPr>
            <a:r>
              <a:rPr lang="en-US" sz="2800">
                <a:solidFill>
                  <a:srgbClr val="000000"/>
                </a:solidFill>
                <a:latin typeface="Arimo"/>
                <a:ea typeface="Arimo"/>
                <a:cs typeface="Arimo"/>
              </a:rPr>
              <a:t>Caught in the AAACTS</a:t>
            </a:r>
          </a:p>
          <a:p>
            <a:pPr marL="914400" lvl="1" indent="-457200" defTabSz="914445">
              <a:spcBef>
                <a:spcPts val="1800"/>
              </a:spcBef>
              <a:buFont typeface="Courier New" panose="020B0604020202020204" pitchFamily="34" charset="0"/>
              <a:buChar char="o"/>
              <a:defRPr/>
            </a:pPr>
            <a:r>
              <a:rPr lang="en-US" sz="2800">
                <a:solidFill>
                  <a:srgbClr val="000000"/>
                </a:solidFill>
                <a:latin typeface="Arimo"/>
                <a:ea typeface="Arimo"/>
                <a:cs typeface="Arimo"/>
              </a:rPr>
              <a:t>Employees were celebrated by the Standards Team for being spotted showing kindness to staff and visitors</a:t>
            </a:r>
          </a:p>
          <a:p>
            <a:pPr marL="457200" indent="-457200" defTabSz="914445">
              <a:spcBef>
                <a:spcPts val="1800"/>
              </a:spcBef>
              <a:buFont typeface="Arial" panose="020B0604020202020204" pitchFamily="34" charset="0"/>
              <a:buChar char="•"/>
              <a:defRPr/>
            </a:pPr>
            <a:r>
              <a:rPr lang="en-US" sz="2800">
                <a:solidFill>
                  <a:srgbClr val="000000"/>
                </a:solidFill>
                <a:latin typeface="Arimo"/>
                <a:ea typeface="Arimo"/>
                <a:cs typeface="Arimo"/>
              </a:rPr>
              <a:t>Patient and Family Advisory Council (PFAC)</a:t>
            </a:r>
          </a:p>
          <a:p>
            <a:pPr marL="914400" lvl="1" indent="-457200" defTabSz="914445">
              <a:spcBef>
                <a:spcPts val="1800"/>
              </a:spcBef>
              <a:buFont typeface="Courier New" panose="020B0604020202020204" pitchFamily="34" charset="0"/>
              <a:buChar char="o"/>
              <a:defRPr/>
            </a:pPr>
            <a:r>
              <a:rPr lang="en-US" sz="2800">
                <a:solidFill>
                  <a:srgbClr val="000000"/>
                </a:solidFill>
                <a:latin typeface="Arimo"/>
                <a:ea typeface="Arimo"/>
                <a:cs typeface="Arimo"/>
              </a:rPr>
              <a:t>Customer Excellence is working to build up our team and put their feedback into action </a:t>
            </a:r>
          </a:p>
          <a:p>
            <a:pPr marL="457200" indent="-457200" defTabSz="914445">
              <a:spcBef>
                <a:spcPts val="1800"/>
              </a:spcBef>
              <a:buFont typeface="Arial" panose="020B0604020202020204" pitchFamily="34" charset="0"/>
              <a:buChar char="•"/>
              <a:defRPr/>
            </a:pPr>
            <a:endParaRPr lang="en-US" sz="2709">
              <a:solidFill>
                <a:srgbClr val="000000"/>
              </a:solidFill>
              <a:latin typeface="Arimo"/>
              <a:ea typeface="Arimo"/>
              <a:cs typeface="Arimo"/>
            </a:endParaRPr>
          </a:p>
        </p:txBody>
      </p:sp>
      <p:grpSp>
        <p:nvGrpSpPr>
          <p:cNvPr id="6" name="Group 6">
            <a:extLst>
              <a:ext uri="{FF2B5EF4-FFF2-40B4-BE49-F238E27FC236}">
                <a16:creationId xmlns:a16="http://schemas.microsoft.com/office/drawing/2014/main" id="{BC5F931A-F2D1-AFA4-E97B-7A88C84338E8}"/>
              </a:ext>
            </a:extLst>
          </p:cNvPr>
          <p:cNvGrpSpPr/>
          <p:nvPr/>
        </p:nvGrpSpPr>
        <p:grpSpPr>
          <a:xfrm>
            <a:off x="16549018" y="8548018"/>
            <a:ext cx="3477968" cy="3477968"/>
            <a:chOff x="0" y="0"/>
            <a:chExt cx="812800" cy="812800"/>
          </a:xfrm>
        </p:grpSpPr>
        <p:sp>
          <p:nvSpPr>
            <p:cNvPr id="7" name="Freeform 7">
              <a:extLst>
                <a:ext uri="{FF2B5EF4-FFF2-40B4-BE49-F238E27FC236}">
                  <a16:creationId xmlns:a16="http://schemas.microsoft.com/office/drawing/2014/main" id="{EB48979A-7822-AE53-DE85-399626BB14B3}"/>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8" name="TextBox 8">
              <a:extLst>
                <a:ext uri="{FF2B5EF4-FFF2-40B4-BE49-F238E27FC236}">
                  <a16:creationId xmlns:a16="http://schemas.microsoft.com/office/drawing/2014/main" id="{84378284-0F0E-98E7-37CC-1822C613959E}"/>
                </a:ext>
              </a:extLst>
            </p:cNvPr>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grpSp>
        <p:nvGrpSpPr>
          <p:cNvPr id="9" name="Group 9">
            <a:extLst>
              <a:ext uri="{FF2B5EF4-FFF2-40B4-BE49-F238E27FC236}">
                <a16:creationId xmlns:a16="http://schemas.microsoft.com/office/drawing/2014/main" id="{820AC9B4-3F3A-33A7-9A6E-ED47BFE4D979}"/>
              </a:ext>
            </a:extLst>
          </p:cNvPr>
          <p:cNvGrpSpPr/>
          <p:nvPr/>
        </p:nvGrpSpPr>
        <p:grpSpPr>
          <a:xfrm>
            <a:off x="16690492" y="9258301"/>
            <a:ext cx="3477968" cy="3477968"/>
            <a:chOff x="0" y="0"/>
            <a:chExt cx="812800" cy="812800"/>
          </a:xfrm>
        </p:grpSpPr>
        <p:sp>
          <p:nvSpPr>
            <p:cNvPr id="10" name="Freeform 10">
              <a:extLst>
                <a:ext uri="{FF2B5EF4-FFF2-40B4-BE49-F238E27FC236}">
                  <a16:creationId xmlns:a16="http://schemas.microsoft.com/office/drawing/2014/main" id="{90416D35-E041-0BEA-0041-945EC1609437}"/>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11" name="TextBox 11">
              <a:extLst>
                <a:ext uri="{FF2B5EF4-FFF2-40B4-BE49-F238E27FC236}">
                  <a16:creationId xmlns:a16="http://schemas.microsoft.com/office/drawing/2014/main" id="{4CB6A732-4B04-C7C7-10D0-660888982FEE}"/>
                </a:ext>
              </a:extLst>
            </p:cNvPr>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grpSp>
        <p:nvGrpSpPr>
          <p:cNvPr id="12" name="Group 12">
            <a:extLst>
              <a:ext uri="{FF2B5EF4-FFF2-40B4-BE49-F238E27FC236}">
                <a16:creationId xmlns:a16="http://schemas.microsoft.com/office/drawing/2014/main" id="{58A3B0EE-3B64-AEE7-276C-9D00BC1A651E}"/>
              </a:ext>
            </a:extLst>
          </p:cNvPr>
          <p:cNvGrpSpPr/>
          <p:nvPr/>
        </p:nvGrpSpPr>
        <p:grpSpPr>
          <a:xfrm>
            <a:off x="-1216366" y="-1375714"/>
            <a:ext cx="3477968" cy="3477968"/>
            <a:chOff x="0" y="0"/>
            <a:chExt cx="812800" cy="812800"/>
          </a:xfrm>
        </p:grpSpPr>
        <p:sp>
          <p:nvSpPr>
            <p:cNvPr id="13" name="Freeform 13">
              <a:extLst>
                <a:ext uri="{FF2B5EF4-FFF2-40B4-BE49-F238E27FC236}">
                  <a16:creationId xmlns:a16="http://schemas.microsoft.com/office/drawing/2014/main" id="{34B88D24-167C-3176-F351-DDDA89E7690A}"/>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14" name="TextBox 14">
              <a:extLst>
                <a:ext uri="{FF2B5EF4-FFF2-40B4-BE49-F238E27FC236}">
                  <a16:creationId xmlns:a16="http://schemas.microsoft.com/office/drawing/2014/main" id="{86E38BF7-1546-080F-EBC7-CDA8001DEDB7}"/>
                </a:ext>
              </a:extLst>
            </p:cNvPr>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grpSp>
        <p:nvGrpSpPr>
          <p:cNvPr id="15" name="Group 15">
            <a:extLst>
              <a:ext uri="{FF2B5EF4-FFF2-40B4-BE49-F238E27FC236}">
                <a16:creationId xmlns:a16="http://schemas.microsoft.com/office/drawing/2014/main" id="{443AA038-F820-58A6-F4F9-54207DE4D209}"/>
              </a:ext>
            </a:extLst>
          </p:cNvPr>
          <p:cNvGrpSpPr/>
          <p:nvPr/>
        </p:nvGrpSpPr>
        <p:grpSpPr>
          <a:xfrm>
            <a:off x="-2103148" y="-1375714"/>
            <a:ext cx="3477968" cy="3477968"/>
            <a:chOff x="0" y="0"/>
            <a:chExt cx="812800" cy="812800"/>
          </a:xfrm>
        </p:grpSpPr>
        <p:sp>
          <p:nvSpPr>
            <p:cNvPr id="16" name="Freeform 16">
              <a:extLst>
                <a:ext uri="{FF2B5EF4-FFF2-40B4-BE49-F238E27FC236}">
                  <a16:creationId xmlns:a16="http://schemas.microsoft.com/office/drawing/2014/main" id="{F21205B4-304A-D31E-3E03-31B9F84DC463}"/>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17" name="TextBox 17">
              <a:extLst>
                <a:ext uri="{FF2B5EF4-FFF2-40B4-BE49-F238E27FC236}">
                  <a16:creationId xmlns:a16="http://schemas.microsoft.com/office/drawing/2014/main" id="{1297AE14-8C64-436A-4BA6-6273F65645BA}"/>
                </a:ext>
              </a:extLst>
            </p:cNvPr>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sp>
        <p:nvSpPr>
          <p:cNvPr id="18" name="Freeform 18">
            <a:extLst>
              <a:ext uri="{FF2B5EF4-FFF2-40B4-BE49-F238E27FC236}">
                <a16:creationId xmlns:a16="http://schemas.microsoft.com/office/drawing/2014/main" id="{F5EC97E1-28CB-3DEC-0979-4A8E9E102150}"/>
              </a:ext>
            </a:extLst>
          </p:cNvPr>
          <p:cNvSpPr/>
          <p:nvPr/>
        </p:nvSpPr>
        <p:spPr>
          <a:xfrm flipH="1" flipV="1">
            <a:off x="14655823" y="38100"/>
            <a:ext cx="5263070"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5">
              <a:defRPr/>
            </a:pPr>
            <a:endParaRPr lang="en-US">
              <a:solidFill>
                <a:prstClr val="black"/>
              </a:solidFill>
              <a:latin typeface="Calibri"/>
            </a:endParaRPr>
          </a:p>
        </p:txBody>
      </p:sp>
      <p:pic>
        <p:nvPicPr>
          <p:cNvPr id="3" name="Picture 2" descr="A person smiling at camera&#10;&#10;AI-generated content may be incorrect.">
            <a:extLst>
              <a:ext uri="{FF2B5EF4-FFF2-40B4-BE49-F238E27FC236}">
                <a16:creationId xmlns:a16="http://schemas.microsoft.com/office/drawing/2014/main" id="{DAD5B158-DC08-696E-7E5C-810B105886D1}"/>
              </a:ext>
            </a:extLst>
          </p:cNvPr>
          <p:cNvPicPr>
            <a:picLocks noChangeAspect="1"/>
          </p:cNvPicPr>
          <p:nvPr/>
        </p:nvPicPr>
        <p:blipFill>
          <a:blip r:embed="rId4"/>
          <a:stretch>
            <a:fillRect/>
          </a:stretch>
        </p:blipFill>
        <p:spPr>
          <a:xfrm>
            <a:off x="14264204" y="3674584"/>
            <a:ext cx="3461821" cy="45628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28891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19B4D78-D0BB-2DAE-A6F0-B82709018944}"/>
              </a:ext>
            </a:extLst>
          </p:cNvPr>
          <p:cNvSpPr>
            <a:spLocks noGrp="1"/>
          </p:cNvSpPr>
          <p:nvPr>
            <p:ph type="title"/>
          </p:nvPr>
        </p:nvSpPr>
        <p:spPr>
          <a:xfrm>
            <a:off x="914400" y="228601"/>
            <a:ext cx="14516100" cy="1194860"/>
          </a:xfrm>
        </p:spPr>
        <p:txBody>
          <a:bodyPr/>
          <a:lstStyle/>
          <a:p>
            <a:r>
              <a:rPr lang="en-US" b="1"/>
              <a:t>Why do we exist as healthcare providers?</a:t>
            </a:r>
          </a:p>
        </p:txBody>
      </p:sp>
      <p:sp>
        <p:nvSpPr>
          <p:cNvPr id="16" name="Content Placeholder 15">
            <a:extLst>
              <a:ext uri="{FF2B5EF4-FFF2-40B4-BE49-F238E27FC236}">
                <a16:creationId xmlns:a16="http://schemas.microsoft.com/office/drawing/2014/main" id="{6BF9A49B-9572-25B5-A704-B1CD45AF2786}"/>
              </a:ext>
            </a:extLst>
          </p:cNvPr>
          <p:cNvSpPr>
            <a:spLocks noGrp="1"/>
          </p:cNvSpPr>
          <p:nvPr>
            <p:ph sz="half" idx="1"/>
          </p:nvPr>
        </p:nvSpPr>
        <p:spPr>
          <a:xfrm>
            <a:off x="914400" y="3771900"/>
            <a:ext cx="8686800" cy="2743200"/>
          </a:xfrm>
        </p:spPr>
        <p:txBody>
          <a:bodyPr/>
          <a:lstStyle/>
          <a:p>
            <a:pPr>
              <a:buClr>
                <a:srgbClr val="002060"/>
              </a:buClr>
              <a:buFont typeface="Wingdings" panose="05000000000000000000" pitchFamily="2" charset="2"/>
              <a:buChar char="v"/>
            </a:pPr>
            <a:r>
              <a:rPr lang="en-US">
                <a:solidFill>
                  <a:srgbClr val="002060"/>
                </a:solidFill>
              </a:rPr>
              <a:t> Patient Experience</a:t>
            </a:r>
          </a:p>
          <a:p>
            <a:pPr>
              <a:buClr>
                <a:srgbClr val="002060"/>
              </a:buClr>
              <a:buFont typeface="Wingdings" panose="05000000000000000000" pitchFamily="2" charset="2"/>
              <a:buChar char="v"/>
            </a:pPr>
            <a:r>
              <a:rPr lang="en-US">
                <a:solidFill>
                  <a:srgbClr val="002060"/>
                </a:solidFill>
              </a:rPr>
              <a:t> Population Health</a:t>
            </a:r>
          </a:p>
          <a:p>
            <a:pPr>
              <a:buClr>
                <a:srgbClr val="002060"/>
              </a:buClr>
              <a:buFont typeface="Wingdings" panose="05000000000000000000" pitchFamily="2" charset="2"/>
              <a:buChar char="v"/>
            </a:pPr>
            <a:r>
              <a:rPr lang="en-US">
                <a:solidFill>
                  <a:srgbClr val="002060"/>
                </a:solidFill>
              </a:rPr>
              <a:t> Lowering the cost of care per capita</a:t>
            </a:r>
          </a:p>
        </p:txBody>
      </p:sp>
      <p:sp>
        <p:nvSpPr>
          <p:cNvPr id="3" name="Slide Number Placeholder 2">
            <a:extLst>
              <a:ext uri="{FF2B5EF4-FFF2-40B4-BE49-F238E27FC236}">
                <a16:creationId xmlns:a16="http://schemas.microsoft.com/office/drawing/2014/main" id="{FA40E14D-11C0-3756-0FC4-6F5E7ECD4EEC}"/>
              </a:ext>
            </a:extLst>
          </p:cNvPr>
          <p:cNvSpPr>
            <a:spLocks noGrp="1"/>
          </p:cNvSpPr>
          <p:nvPr>
            <p:ph type="sldNum" sz="quarter" idx="12"/>
          </p:nvPr>
        </p:nvSpPr>
        <p:spPr/>
        <p:txBody>
          <a:bodyPr anchor="ctr">
            <a:normAutofit/>
          </a:bodyPr>
          <a:lstStyle/>
          <a:p>
            <a:pPr defTabSz="1371600">
              <a:spcAft>
                <a:spcPts val="900"/>
              </a:spcAft>
            </a:pPr>
            <a:fld id="{1E3D5677-3D20-0C46-8497-54D73E689044}" type="slidenum">
              <a:rPr lang="en-US">
                <a:solidFill>
                  <a:prstClr val="white"/>
                </a:solidFill>
                <a:latin typeface="Calibri"/>
              </a:rPr>
              <a:pPr defTabSz="1371600">
                <a:spcAft>
                  <a:spcPts val="900"/>
                </a:spcAft>
              </a:pPr>
              <a:t>8</a:t>
            </a:fld>
            <a:endParaRPr lang="en-US">
              <a:solidFill>
                <a:prstClr val="white"/>
              </a:solidFill>
              <a:latin typeface="Calibri"/>
            </a:endParaRPr>
          </a:p>
        </p:txBody>
      </p:sp>
      <p:pic>
        <p:nvPicPr>
          <p:cNvPr id="5" name="Picture 4">
            <a:extLst>
              <a:ext uri="{FF2B5EF4-FFF2-40B4-BE49-F238E27FC236}">
                <a16:creationId xmlns:a16="http://schemas.microsoft.com/office/drawing/2014/main" id="{41F676C2-B83D-5FA4-E09B-6FE6CFFC6614}"/>
              </a:ext>
            </a:extLst>
          </p:cNvPr>
          <p:cNvPicPr>
            <a:picLocks noChangeAspect="1"/>
          </p:cNvPicPr>
          <p:nvPr/>
        </p:nvPicPr>
        <p:blipFill>
          <a:blip r:embed="rId3"/>
          <a:stretch>
            <a:fillRect/>
          </a:stretch>
        </p:blipFill>
        <p:spPr>
          <a:xfrm>
            <a:off x="9601200" y="1818269"/>
            <a:ext cx="8382000" cy="7325732"/>
          </a:xfrm>
          <a:prstGeom prst="rect">
            <a:avLst/>
          </a:prstGeom>
          <a:noFill/>
        </p:spPr>
      </p:pic>
    </p:spTree>
    <p:extLst>
      <p:ext uri="{BB962C8B-B14F-4D97-AF65-F5344CB8AC3E}">
        <p14:creationId xmlns:p14="http://schemas.microsoft.com/office/powerpoint/2010/main" val="39837870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5D9C8-E89E-75A3-6D1B-926D10A9F324}"/>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C4ABFACC-0DB0-DFC0-2CD3-FDFF61C211C7}"/>
              </a:ext>
            </a:extLst>
          </p:cNvPr>
          <p:cNvSpPr txBox="1"/>
          <p:nvPr/>
        </p:nvSpPr>
        <p:spPr>
          <a:xfrm>
            <a:off x="1068293" y="1257301"/>
            <a:ext cx="15480725" cy="1769715"/>
          </a:xfrm>
          <a:prstGeom prst="rect">
            <a:avLst/>
          </a:prstGeom>
        </p:spPr>
        <p:txBody>
          <a:bodyPr wrap="square" lIns="0" tIns="0" rIns="0" bIns="0" rtlCol="0" anchor="t">
            <a:spAutoFit/>
          </a:bodyPr>
          <a:lstStyle/>
          <a:p>
            <a:pPr defTabSz="914445">
              <a:lnSpc>
                <a:spcPts val="6948"/>
              </a:lnSpc>
              <a:defRPr/>
            </a:pPr>
            <a:r>
              <a:rPr lang="en-US" sz="6317" b="1">
                <a:solidFill>
                  <a:srgbClr val="00539F"/>
                </a:solidFill>
                <a:latin typeface="Telegraf Bold"/>
                <a:ea typeface="Telegraf Bold"/>
                <a:cs typeface="Telegraf Bold"/>
                <a:sym typeface="Telegraf Bold"/>
              </a:rPr>
              <a:t>Director, Engagement &amp; Experience Updates </a:t>
            </a:r>
          </a:p>
        </p:txBody>
      </p:sp>
      <p:sp>
        <p:nvSpPr>
          <p:cNvPr id="4" name="TextBox 4">
            <a:extLst>
              <a:ext uri="{FF2B5EF4-FFF2-40B4-BE49-F238E27FC236}">
                <a16:creationId xmlns:a16="http://schemas.microsoft.com/office/drawing/2014/main" id="{0F70505F-E337-D38A-64D7-B31834D2A030}"/>
              </a:ext>
            </a:extLst>
          </p:cNvPr>
          <p:cNvSpPr txBox="1"/>
          <p:nvPr/>
        </p:nvSpPr>
        <p:spPr>
          <a:xfrm>
            <a:off x="1068293" y="3449127"/>
            <a:ext cx="16233744" cy="5110502"/>
          </a:xfrm>
          <a:prstGeom prst="rect">
            <a:avLst/>
          </a:prstGeom>
        </p:spPr>
        <p:txBody>
          <a:bodyPr wrap="square" lIns="0" tIns="0" rIns="0" bIns="0" rtlCol="0" anchor="t">
            <a:spAutoFit/>
          </a:bodyPr>
          <a:lstStyle/>
          <a:p>
            <a:pPr defTabSz="914445">
              <a:spcBef>
                <a:spcPts val="1800"/>
              </a:spcBef>
              <a:defRPr/>
            </a:pPr>
            <a:r>
              <a:rPr lang="en-US" sz="3200" b="1">
                <a:solidFill>
                  <a:srgbClr val="000000"/>
                </a:solidFill>
                <a:latin typeface="Arimo"/>
                <a:ea typeface="Arimo"/>
                <a:cs typeface="Arimo"/>
                <a:sym typeface="Arimo"/>
              </a:rPr>
              <a:t>Employee Engagement Survey </a:t>
            </a:r>
            <a:endParaRPr lang="en-US" sz="3200" b="1">
              <a:solidFill>
                <a:srgbClr val="000000"/>
              </a:solidFill>
              <a:latin typeface="Arimo"/>
              <a:ea typeface="Arimo"/>
              <a:cs typeface="Arimo"/>
            </a:endParaRPr>
          </a:p>
          <a:p>
            <a:pPr marL="457200" indent="-457200" defTabSz="914445">
              <a:spcBef>
                <a:spcPts val="1800"/>
              </a:spcBef>
              <a:buFont typeface="Arial" panose="020B0604020202020204" pitchFamily="34" charset="0"/>
              <a:buChar char="•"/>
              <a:defRPr/>
            </a:pPr>
            <a:r>
              <a:rPr lang="en-US" sz="2800">
                <a:solidFill>
                  <a:srgbClr val="000000"/>
                </a:solidFill>
                <a:latin typeface="Arimo"/>
                <a:ea typeface="Arimo"/>
                <a:cs typeface="Arimo"/>
              </a:rPr>
              <a:t>Contracted through Energage</a:t>
            </a:r>
          </a:p>
          <a:p>
            <a:pPr marL="457200" indent="-457200" defTabSz="914445">
              <a:spcBef>
                <a:spcPts val="1800"/>
              </a:spcBef>
              <a:buFont typeface="Arial" panose="020B0604020202020204" pitchFamily="34" charset="0"/>
              <a:buChar char="•"/>
              <a:defRPr/>
            </a:pPr>
            <a:r>
              <a:rPr lang="en-US" sz="2800">
                <a:solidFill>
                  <a:srgbClr val="000000"/>
                </a:solidFill>
                <a:latin typeface="Arimo"/>
                <a:ea typeface="Arimo"/>
                <a:cs typeface="Arimo"/>
              </a:rPr>
              <a:t>Sent out to staff on 3/19</a:t>
            </a:r>
            <a:endParaRPr lang="en-US" sz="2800">
              <a:ea typeface="Calibri"/>
              <a:cs typeface="Calibri"/>
            </a:endParaRPr>
          </a:p>
          <a:p>
            <a:pPr marL="457200" indent="-457200" defTabSz="914445">
              <a:spcBef>
                <a:spcPts val="1800"/>
              </a:spcBef>
              <a:buFont typeface="Arial" panose="020B0604020202020204" pitchFamily="34" charset="0"/>
              <a:buChar char="•"/>
              <a:defRPr/>
            </a:pPr>
            <a:r>
              <a:rPr lang="en-US" sz="2800">
                <a:solidFill>
                  <a:srgbClr val="000000"/>
                </a:solidFill>
                <a:latin typeface="Arimo"/>
                <a:ea typeface="Arimo"/>
                <a:cs typeface="Arimo"/>
              </a:rPr>
              <a:t>Closes 4/3</a:t>
            </a:r>
          </a:p>
          <a:p>
            <a:pPr marL="457200" indent="-457200" defTabSz="914445">
              <a:spcBef>
                <a:spcPts val="1800"/>
              </a:spcBef>
              <a:buFont typeface="Arial" panose="020B0604020202020204" pitchFamily="34" charset="0"/>
              <a:buChar char="•"/>
              <a:defRPr/>
            </a:pPr>
            <a:r>
              <a:rPr lang="en-US" sz="2800">
                <a:solidFill>
                  <a:srgbClr val="000000"/>
                </a:solidFill>
                <a:latin typeface="Arimo"/>
                <a:ea typeface="Arimo"/>
                <a:cs typeface="Arimo"/>
              </a:rPr>
              <a:t>Results should be available by 4/10</a:t>
            </a:r>
          </a:p>
          <a:p>
            <a:pPr marL="457200" indent="-457200" defTabSz="914445">
              <a:spcBef>
                <a:spcPts val="1800"/>
              </a:spcBef>
              <a:buFont typeface="Arial" panose="020B0604020202020204" pitchFamily="34" charset="0"/>
              <a:buChar char="•"/>
              <a:defRPr/>
            </a:pPr>
            <a:r>
              <a:rPr lang="en-US" sz="2800">
                <a:solidFill>
                  <a:srgbClr val="000000"/>
                </a:solidFill>
                <a:latin typeface="Arimo"/>
                <a:ea typeface="Arimo"/>
                <a:cs typeface="Arimo"/>
              </a:rPr>
              <a:t>All staff encouraged to participate</a:t>
            </a:r>
          </a:p>
          <a:p>
            <a:pPr marL="457200" indent="-457200" defTabSz="914445">
              <a:spcBef>
                <a:spcPts val="1800"/>
              </a:spcBef>
              <a:buFont typeface="Arial" panose="020B0604020202020204" pitchFamily="34" charset="0"/>
              <a:buChar char="•"/>
              <a:defRPr/>
            </a:pPr>
            <a:r>
              <a:rPr lang="en-US" sz="2800">
                <a:solidFill>
                  <a:srgbClr val="000000"/>
                </a:solidFill>
                <a:latin typeface="Arimo"/>
                <a:ea typeface="Arimo"/>
                <a:cs typeface="Arimo"/>
              </a:rPr>
              <a:t>Feedback will be used for future Leadership Days as well as in the strategic plan</a:t>
            </a:r>
          </a:p>
          <a:p>
            <a:pPr marL="457200" indent="-457200" defTabSz="914445">
              <a:spcBef>
                <a:spcPts val="1800"/>
              </a:spcBef>
              <a:buFont typeface="Arial" panose="020B0604020202020204" pitchFamily="34" charset="0"/>
              <a:buChar char="•"/>
              <a:defRPr/>
            </a:pPr>
            <a:endParaRPr lang="en-US" sz="2709">
              <a:solidFill>
                <a:srgbClr val="000000"/>
              </a:solidFill>
              <a:latin typeface="Arimo"/>
              <a:ea typeface="Arimo"/>
              <a:cs typeface="Arimo"/>
            </a:endParaRPr>
          </a:p>
        </p:txBody>
      </p:sp>
      <p:grpSp>
        <p:nvGrpSpPr>
          <p:cNvPr id="6" name="Group 6">
            <a:extLst>
              <a:ext uri="{FF2B5EF4-FFF2-40B4-BE49-F238E27FC236}">
                <a16:creationId xmlns:a16="http://schemas.microsoft.com/office/drawing/2014/main" id="{9BE802A5-6E00-2FD2-C429-050FEA1E2362}"/>
              </a:ext>
            </a:extLst>
          </p:cNvPr>
          <p:cNvGrpSpPr/>
          <p:nvPr/>
        </p:nvGrpSpPr>
        <p:grpSpPr>
          <a:xfrm>
            <a:off x="16549018" y="8548018"/>
            <a:ext cx="3477968" cy="3477968"/>
            <a:chOff x="0" y="0"/>
            <a:chExt cx="812800" cy="812800"/>
          </a:xfrm>
        </p:grpSpPr>
        <p:sp>
          <p:nvSpPr>
            <p:cNvPr id="7" name="Freeform 7">
              <a:extLst>
                <a:ext uri="{FF2B5EF4-FFF2-40B4-BE49-F238E27FC236}">
                  <a16:creationId xmlns:a16="http://schemas.microsoft.com/office/drawing/2014/main" id="{63261C42-2016-29AD-5619-B229742FDE1D}"/>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8" name="TextBox 8">
              <a:extLst>
                <a:ext uri="{FF2B5EF4-FFF2-40B4-BE49-F238E27FC236}">
                  <a16:creationId xmlns:a16="http://schemas.microsoft.com/office/drawing/2014/main" id="{19CA2AF8-2459-8AD5-2818-A6DDBAC9F876}"/>
                </a:ext>
              </a:extLst>
            </p:cNvPr>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grpSp>
        <p:nvGrpSpPr>
          <p:cNvPr id="9" name="Group 9">
            <a:extLst>
              <a:ext uri="{FF2B5EF4-FFF2-40B4-BE49-F238E27FC236}">
                <a16:creationId xmlns:a16="http://schemas.microsoft.com/office/drawing/2014/main" id="{7D74D314-985D-B414-1753-FA456799798D}"/>
              </a:ext>
            </a:extLst>
          </p:cNvPr>
          <p:cNvGrpSpPr/>
          <p:nvPr/>
        </p:nvGrpSpPr>
        <p:grpSpPr>
          <a:xfrm>
            <a:off x="16690492" y="9258301"/>
            <a:ext cx="3477968" cy="3477968"/>
            <a:chOff x="0" y="0"/>
            <a:chExt cx="812800" cy="812800"/>
          </a:xfrm>
        </p:grpSpPr>
        <p:sp>
          <p:nvSpPr>
            <p:cNvPr id="10" name="Freeform 10">
              <a:extLst>
                <a:ext uri="{FF2B5EF4-FFF2-40B4-BE49-F238E27FC236}">
                  <a16:creationId xmlns:a16="http://schemas.microsoft.com/office/drawing/2014/main" id="{62885D87-D3BB-3DA5-DB8F-ED2009F747B2}"/>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11" name="TextBox 11">
              <a:extLst>
                <a:ext uri="{FF2B5EF4-FFF2-40B4-BE49-F238E27FC236}">
                  <a16:creationId xmlns:a16="http://schemas.microsoft.com/office/drawing/2014/main" id="{430A32EC-2453-C4EB-3B02-B2BB1E9A8D7D}"/>
                </a:ext>
              </a:extLst>
            </p:cNvPr>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grpSp>
        <p:nvGrpSpPr>
          <p:cNvPr id="12" name="Group 12">
            <a:extLst>
              <a:ext uri="{FF2B5EF4-FFF2-40B4-BE49-F238E27FC236}">
                <a16:creationId xmlns:a16="http://schemas.microsoft.com/office/drawing/2014/main" id="{854F1390-BC21-1B0C-8A31-44DF58103AA3}"/>
              </a:ext>
            </a:extLst>
          </p:cNvPr>
          <p:cNvGrpSpPr/>
          <p:nvPr/>
        </p:nvGrpSpPr>
        <p:grpSpPr>
          <a:xfrm>
            <a:off x="-1216366" y="-1375714"/>
            <a:ext cx="3477968" cy="3477968"/>
            <a:chOff x="0" y="0"/>
            <a:chExt cx="812800" cy="812800"/>
          </a:xfrm>
        </p:grpSpPr>
        <p:sp>
          <p:nvSpPr>
            <p:cNvPr id="13" name="Freeform 13">
              <a:extLst>
                <a:ext uri="{FF2B5EF4-FFF2-40B4-BE49-F238E27FC236}">
                  <a16:creationId xmlns:a16="http://schemas.microsoft.com/office/drawing/2014/main" id="{119ACD79-4AB9-D452-2362-18F07FDEBF5C}"/>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14" name="TextBox 14">
              <a:extLst>
                <a:ext uri="{FF2B5EF4-FFF2-40B4-BE49-F238E27FC236}">
                  <a16:creationId xmlns:a16="http://schemas.microsoft.com/office/drawing/2014/main" id="{32068146-3B5C-52FA-F19E-BA571F10769E}"/>
                </a:ext>
              </a:extLst>
            </p:cNvPr>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grpSp>
        <p:nvGrpSpPr>
          <p:cNvPr id="15" name="Group 15">
            <a:extLst>
              <a:ext uri="{FF2B5EF4-FFF2-40B4-BE49-F238E27FC236}">
                <a16:creationId xmlns:a16="http://schemas.microsoft.com/office/drawing/2014/main" id="{F134AE70-5923-6BF8-3C63-01B946920A33}"/>
              </a:ext>
            </a:extLst>
          </p:cNvPr>
          <p:cNvGrpSpPr/>
          <p:nvPr/>
        </p:nvGrpSpPr>
        <p:grpSpPr>
          <a:xfrm>
            <a:off x="-2103148" y="-1375714"/>
            <a:ext cx="3477968" cy="3477968"/>
            <a:chOff x="0" y="0"/>
            <a:chExt cx="812800" cy="812800"/>
          </a:xfrm>
        </p:grpSpPr>
        <p:sp>
          <p:nvSpPr>
            <p:cNvPr id="16" name="Freeform 16">
              <a:extLst>
                <a:ext uri="{FF2B5EF4-FFF2-40B4-BE49-F238E27FC236}">
                  <a16:creationId xmlns:a16="http://schemas.microsoft.com/office/drawing/2014/main" id="{3BC43FAA-A2CE-7CE4-2ACE-77658ACD7AE9}"/>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17" name="TextBox 17">
              <a:extLst>
                <a:ext uri="{FF2B5EF4-FFF2-40B4-BE49-F238E27FC236}">
                  <a16:creationId xmlns:a16="http://schemas.microsoft.com/office/drawing/2014/main" id="{2F21DC5E-5792-08B8-91BC-9961148A6547}"/>
                </a:ext>
              </a:extLst>
            </p:cNvPr>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sp>
        <p:nvSpPr>
          <p:cNvPr id="18" name="Freeform 18">
            <a:extLst>
              <a:ext uri="{FF2B5EF4-FFF2-40B4-BE49-F238E27FC236}">
                <a16:creationId xmlns:a16="http://schemas.microsoft.com/office/drawing/2014/main" id="{2FBCEDA2-4D76-C109-91ED-90DFA4025BF4}"/>
              </a:ext>
            </a:extLst>
          </p:cNvPr>
          <p:cNvSpPr/>
          <p:nvPr/>
        </p:nvSpPr>
        <p:spPr>
          <a:xfrm flipH="1" flipV="1">
            <a:off x="14655823" y="38100"/>
            <a:ext cx="5263070"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5">
              <a:defRPr/>
            </a:pPr>
            <a:endParaRPr lang="en-US">
              <a:solidFill>
                <a:prstClr val="black"/>
              </a:solidFill>
              <a:latin typeface="Calibri"/>
            </a:endParaRPr>
          </a:p>
        </p:txBody>
      </p:sp>
      <p:pic>
        <p:nvPicPr>
          <p:cNvPr id="5" name="Picture 4" descr="A person walking up a graph&#10;&#10;AI-generated content may be incorrect.">
            <a:extLst>
              <a:ext uri="{FF2B5EF4-FFF2-40B4-BE49-F238E27FC236}">
                <a16:creationId xmlns:a16="http://schemas.microsoft.com/office/drawing/2014/main" id="{EA55221C-F420-B69A-9B87-C843FCE9E291}"/>
              </a:ext>
            </a:extLst>
          </p:cNvPr>
          <p:cNvPicPr>
            <a:picLocks noChangeAspect="1"/>
          </p:cNvPicPr>
          <p:nvPr/>
        </p:nvPicPr>
        <p:blipFill>
          <a:blip r:embed="rId4"/>
          <a:stretch>
            <a:fillRect/>
          </a:stretch>
        </p:blipFill>
        <p:spPr>
          <a:xfrm>
            <a:off x="9039476" y="2728913"/>
            <a:ext cx="4961522" cy="3971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51179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C069D-874E-C7B5-26B6-7A9D3AD8186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61AA5F6-6409-9D4F-6A93-7BC77F6F49D1}"/>
              </a:ext>
            </a:extLst>
          </p:cNvPr>
          <p:cNvSpPr txBox="1"/>
          <p:nvPr/>
        </p:nvSpPr>
        <p:spPr>
          <a:xfrm>
            <a:off x="1068293" y="1257301"/>
            <a:ext cx="15480725" cy="1769715"/>
          </a:xfrm>
          <a:prstGeom prst="rect">
            <a:avLst/>
          </a:prstGeom>
        </p:spPr>
        <p:txBody>
          <a:bodyPr wrap="square" lIns="0" tIns="0" rIns="0" bIns="0" rtlCol="0" anchor="t">
            <a:spAutoFit/>
          </a:bodyPr>
          <a:lstStyle/>
          <a:p>
            <a:pPr defTabSz="914445">
              <a:lnSpc>
                <a:spcPts val="6948"/>
              </a:lnSpc>
              <a:defRPr/>
            </a:pPr>
            <a:r>
              <a:rPr lang="en-US" sz="6317" b="1">
                <a:solidFill>
                  <a:srgbClr val="00539F"/>
                </a:solidFill>
                <a:latin typeface="Telegraf Bold"/>
                <a:ea typeface="Telegraf Bold"/>
                <a:cs typeface="Telegraf Bold"/>
                <a:sym typeface="Telegraf Bold"/>
              </a:rPr>
              <a:t>Director, Engagement &amp; Experience Updates </a:t>
            </a:r>
          </a:p>
        </p:txBody>
      </p:sp>
      <p:sp>
        <p:nvSpPr>
          <p:cNvPr id="4" name="TextBox 4">
            <a:extLst>
              <a:ext uri="{FF2B5EF4-FFF2-40B4-BE49-F238E27FC236}">
                <a16:creationId xmlns:a16="http://schemas.microsoft.com/office/drawing/2014/main" id="{657BCAFF-A4A3-C261-B3DC-B158C0249D5E}"/>
              </a:ext>
            </a:extLst>
          </p:cNvPr>
          <p:cNvSpPr txBox="1"/>
          <p:nvPr/>
        </p:nvSpPr>
        <p:spPr>
          <a:xfrm>
            <a:off x="9521371" y="3449127"/>
            <a:ext cx="7780665" cy="3094565"/>
          </a:xfrm>
          <a:prstGeom prst="rect">
            <a:avLst/>
          </a:prstGeom>
        </p:spPr>
        <p:txBody>
          <a:bodyPr wrap="square" lIns="0" tIns="0" rIns="0" bIns="0" rtlCol="0" anchor="t">
            <a:spAutoFit/>
          </a:bodyPr>
          <a:lstStyle/>
          <a:p>
            <a:pPr defTabSz="914445">
              <a:spcBef>
                <a:spcPts val="1800"/>
              </a:spcBef>
              <a:defRPr/>
            </a:pPr>
            <a:r>
              <a:rPr lang="en-US" sz="3200" b="1">
                <a:solidFill>
                  <a:srgbClr val="000000"/>
                </a:solidFill>
                <a:latin typeface="Arimo"/>
                <a:ea typeface="Arimo"/>
                <a:cs typeface="Arimo"/>
              </a:rPr>
              <a:t>Awards</a:t>
            </a:r>
            <a:endParaRPr lang="en-US" sz="3200">
              <a:ea typeface="Calibri"/>
              <a:cs typeface="Calibri"/>
            </a:endParaRPr>
          </a:p>
          <a:p>
            <a:pPr defTabSz="914445">
              <a:spcBef>
                <a:spcPts val="1800"/>
              </a:spcBef>
              <a:defRPr/>
            </a:pPr>
            <a:r>
              <a:rPr lang="en-US" sz="2800">
                <a:solidFill>
                  <a:srgbClr val="000000"/>
                </a:solidFill>
                <a:latin typeface="Arimo"/>
                <a:ea typeface="Arimo"/>
                <a:cs typeface="Arimo"/>
              </a:rPr>
              <a:t>Stoughton Health was recognized for being Madison’s Top Large Workplace at the Wisconsin State Journal Madison Top Workplaces Awards presentation on 3/19.</a:t>
            </a:r>
          </a:p>
          <a:p>
            <a:pPr marL="457200" indent="-457200" defTabSz="914445">
              <a:spcBef>
                <a:spcPts val="1800"/>
              </a:spcBef>
              <a:buFont typeface="Arial" panose="020B0604020202020204" pitchFamily="34" charset="0"/>
              <a:buChar char="•"/>
              <a:defRPr/>
            </a:pPr>
            <a:endParaRPr lang="en-US" sz="2709">
              <a:solidFill>
                <a:srgbClr val="000000"/>
              </a:solidFill>
              <a:latin typeface="Arimo"/>
              <a:ea typeface="Arimo"/>
              <a:cs typeface="Arimo"/>
            </a:endParaRPr>
          </a:p>
        </p:txBody>
      </p:sp>
      <p:grpSp>
        <p:nvGrpSpPr>
          <p:cNvPr id="6" name="Group 6">
            <a:extLst>
              <a:ext uri="{FF2B5EF4-FFF2-40B4-BE49-F238E27FC236}">
                <a16:creationId xmlns:a16="http://schemas.microsoft.com/office/drawing/2014/main" id="{329E2361-1225-D0AC-46FE-26C398156459}"/>
              </a:ext>
            </a:extLst>
          </p:cNvPr>
          <p:cNvGrpSpPr/>
          <p:nvPr/>
        </p:nvGrpSpPr>
        <p:grpSpPr>
          <a:xfrm>
            <a:off x="16549018" y="8548018"/>
            <a:ext cx="3477968" cy="3477968"/>
            <a:chOff x="0" y="0"/>
            <a:chExt cx="812800" cy="812800"/>
          </a:xfrm>
        </p:grpSpPr>
        <p:sp>
          <p:nvSpPr>
            <p:cNvPr id="7" name="Freeform 7">
              <a:extLst>
                <a:ext uri="{FF2B5EF4-FFF2-40B4-BE49-F238E27FC236}">
                  <a16:creationId xmlns:a16="http://schemas.microsoft.com/office/drawing/2014/main" id="{81B34469-E041-5D1C-7DA8-65AE634573DF}"/>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8" name="TextBox 8">
              <a:extLst>
                <a:ext uri="{FF2B5EF4-FFF2-40B4-BE49-F238E27FC236}">
                  <a16:creationId xmlns:a16="http://schemas.microsoft.com/office/drawing/2014/main" id="{D49C78FF-D685-ACBB-E0B2-12759FA2CECD}"/>
                </a:ext>
              </a:extLst>
            </p:cNvPr>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grpSp>
        <p:nvGrpSpPr>
          <p:cNvPr id="9" name="Group 9">
            <a:extLst>
              <a:ext uri="{FF2B5EF4-FFF2-40B4-BE49-F238E27FC236}">
                <a16:creationId xmlns:a16="http://schemas.microsoft.com/office/drawing/2014/main" id="{8BA66DBB-FF39-FC73-5C5D-0E2454064C15}"/>
              </a:ext>
            </a:extLst>
          </p:cNvPr>
          <p:cNvGrpSpPr/>
          <p:nvPr/>
        </p:nvGrpSpPr>
        <p:grpSpPr>
          <a:xfrm>
            <a:off x="16690492" y="9258301"/>
            <a:ext cx="3477968" cy="3477968"/>
            <a:chOff x="0" y="0"/>
            <a:chExt cx="812800" cy="812800"/>
          </a:xfrm>
        </p:grpSpPr>
        <p:sp>
          <p:nvSpPr>
            <p:cNvPr id="10" name="Freeform 10">
              <a:extLst>
                <a:ext uri="{FF2B5EF4-FFF2-40B4-BE49-F238E27FC236}">
                  <a16:creationId xmlns:a16="http://schemas.microsoft.com/office/drawing/2014/main" id="{E2ECF6F8-7700-3F0A-1418-6C5C91D5DBFE}"/>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11" name="TextBox 11">
              <a:extLst>
                <a:ext uri="{FF2B5EF4-FFF2-40B4-BE49-F238E27FC236}">
                  <a16:creationId xmlns:a16="http://schemas.microsoft.com/office/drawing/2014/main" id="{745FC6B2-68BC-B053-407C-89725D7DDC37}"/>
                </a:ext>
              </a:extLst>
            </p:cNvPr>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grpSp>
        <p:nvGrpSpPr>
          <p:cNvPr id="12" name="Group 12">
            <a:extLst>
              <a:ext uri="{FF2B5EF4-FFF2-40B4-BE49-F238E27FC236}">
                <a16:creationId xmlns:a16="http://schemas.microsoft.com/office/drawing/2014/main" id="{708B3D4D-81AC-B929-E35F-5A549DA96BB9}"/>
              </a:ext>
            </a:extLst>
          </p:cNvPr>
          <p:cNvGrpSpPr/>
          <p:nvPr/>
        </p:nvGrpSpPr>
        <p:grpSpPr>
          <a:xfrm>
            <a:off x="-1216366" y="-1375714"/>
            <a:ext cx="3477968" cy="3477968"/>
            <a:chOff x="0" y="0"/>
            <a:chExt cx="812800" cy="812800"/>
          </a:xfrm>
        </p:grpSpPr>
        <p:sp>
          <p:nvSpPr>
            <p:cNvPr id="13" name="Freeform 13">
              <a:extLst>
                <a:ext uri="{FF2B5EF4-FFF2-40B4-BE49-F238E27FC236}">
                  <a16:creationId xmlns:a16="http://schemas.microsoft.com/office/drawing/2014/main" id="{A1822ED2-4095-3AB5-9345-D397544E10CB}"/>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14" name="TextBox 14">
              <a:extLst>
                <a:ext uri="{FF2B5EF4-FFF2-40B4-BE49-F238E27FC236}">
                  <a16:creationId xmlns:a16="http://schemas.microsoft.com/office/drawing/2014/main" id="{C02E7899-A8BB-CFB8-81F2-0BEF37C7DABC}"/>
                </a:ext>
              </a:extLst>
            </p:cNvPr>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grpSp>
        <p:nvGrpSpPr>
          <p:cNvPr id="15" name="Group 15">
            <a:extLst>
              <a:ext uri="{FF2B5EF4-FFF2-40B4-BE49-F238E27FC236}">
                <a16:creationId xmlns:a16="http://schemas.microsoft.com/office/drawing/2014/main" id="{653F8CBE-F9BA-4EDF-9EF3-A9A8DC36FF2D}"/>
              </a:ext>
            </a:extLst>
          </p:cNvPr>
          <p:cNvGrpSpPr/>
          <p:nvPr/>
        </p:nvGrpSpPr>
        <p:grpSpPr>
          <a:xfrm>
            <a:off x="-2103148" y="-1375714"/>
            <a:ext cx="3477968" cy="3477968"/>
            <a:chOff x="0" y="0"/>
            <a:chExt cx="812800" cy="812800"/>
          </a:xfrm>
        </p:grpSpPr>
        <p:sp>
          <p:nvSpPr>
            <p:cNvPr id="16" name="Freeform 16">
              <a:extLst>
                <a:ext uri="{FF2B5EF4-FFF2-40B4-BE49-F238E27FC236}">
                  <a16:creationId xmlns:a16="http://schemas.microsoft.com/office/drawing/2014/main" id="{D54E5D66-DB05-27C2-CA3D-35FC3AC61EDA}"/>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defTabSz="914445">
                <a:defRPr/>
              </a:pPr>
              <a:endParaRPr lang="en-US">
                <a:solidFill>
                  <a:prstClr val="black"/>
                </a:solidFill>
                <a:latin typeface="Calibri"/>
              </a:endParaRPr>
            </a:p>
          </p:txBody>
        </p:sp>
        <p:sp>
          <p:nvSpPr>
            <p:cNvPr id="17" name="TextBox 17">
              <a:extLst>
                <a:ext uri="{FF2B5EF4-FFF2-40B4-BE49-F238E27FC236}">
                  <a16:creationId xmlns:a16="http://schemas.microsoft.com/office/drawing/2014/main" id="{B933F48A-5F21-8A2C-1A9C-9C3971895A27}"/>
                </a:ext>
              </a:extLst>
            </p:cNvPr>
            <p:cNvSpPr txBox="1"/>
            <p:nvPr/>
          </p:nvSpPr>
          <p:spPr>
            <a:xfrm>
              <a:off x="139700" y="101600"/>
              <a:ext cx="533400" cy="571500"/>
            </a:xfrm>
            <a:prstGeom prst="rect">
              <a:avLst/>
            </a:prstGeom>
          </p:spPr>
          <p:txBody>
            <a:bodyPr lIns="50801" tIns="50801" rIns="50801" bIns="50801" rtlCol="0" anchor="ctr"/>
            <a:lstStyle/>
            <a:p>
              <a:pPr algn="ctr" defTabSz="914445">
                <a:lnSpc>
                  <a:spcPts val="2660"/>
                </a:lnSpc>
                <a:spcBef>
                  <a:spcPct val="0"/>
                </a:spcBef>
                <a:defRPr/>
              </a:pPr>
              <a:endParaRPr>
                <a:solidFill>
                  <a:prstClr val="black"/>
                </a:solidFill>
                <a:latin typeface="Calibri"/>
              </a:endParaRPr>
            </a:p>
          </p:txBody>
        </p:sp>
      </p:grpSp>
      <p:sp>
        <p:nvSpPr>
          <p:cNvPr id="18" name="Freeform 18">
            <a:extLst>
              <a:ext uri="{FF2B5EF4-FFF2-40B4-BE49-F238E27FC236}">
                <a16:creationId xmlns:a16="http://schemas.microsoft.com/office/drawing/2014/main" id="{DC5F6CD9-24A5-D33C-FD64-DA8E8B4AADB2}"/>
              </a:ext>
            </a:extLst>
          </p:cNvPr>
          <p:cNvSpPr/>
          <p:nvPr/>
        </p:nvSpPr>
        <p:spPr>
          <a:xfrm flipH="1" flipV="1">
            <a:off x="14655823" y="38100"/>
            <a:ext cx="5263070" cy="4565712"/>
          </a:xfrm>
          <a:custGeom>
            <a:avLst/>
            <a:gdLst/>
            <a:ahLst/>
            <a:cxnLst/>
            <a:rect l="l" t="t" r="r" b="b"/>
            <a:pathLst>
              <a:path w="5263069" h="4565712">
                <a:moveTo>
                  <a:pt x="5263069" y="4565712"/>
                </a:moveTo>
                <a:lnTo>
                  <a:pt x="0" y="4565712"/>
                </a:lnTo>
                <a:lnTo>
                  <a:pt x="0" y="0"/>
                </a:lnTo>
                <a:lnTo>
                  <a:pt x="5263069" y="0"/>
                </a:lnTo>
                <a:lnTo>
                  <a:pt x="5263069" y="456571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5">
              <a:defRPr/>
            </a:pPr>
            <a:endParaRPr lang="en-US">
              <a:solidFill>
                <a:prstClr val="black"/>
              </a:solidFill>
              <a:latin typeface="Calibri"/>
            </a:endParaRPr>
          </a:p>
        </p:txBody>
      </p:sp>
      <p:pic>
        <p:nvPicPr>
          <p:cNvPr id="19" name="Picture 18" descr="A group of people holding awards&#10;&#10;AI-generated content may be incorrect.">
            <a:extLst>
              <a:ext uri="{FF2B5EF4-FFF2-40B4-BE49-F238E27FC236}">
                <a16:creationId xmlns:a16="http://schemas.microsoft.com/office/drawing/2014/main" id="{D850DCB2-7539-D777-F6BC-889779F08A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4176" y="6306227"/>
            <a:ext cx="5776738" cy="32151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 name="Picture 20">
            <a:extLst>
              <a:ext uri="{FF2B5EF4-FFF2-40B4-BE49-F238E27FC236}">
                <a16:creationId xmlns:a16="http://schemas.microsoft.com/office/drawing/2014/main" id="{49CAC14A-A1EB-E939-5D85-DEC5B64CE2BF}"/>
              </a:ext>
            </a:extLst>
          </p:cNvPr>
          <p:cNvPicPr>
            <a:picLocks noChangeAspect="1"/>
          </p:cNvPicPr>
          <p:nvPr/>
        </p:nvPicPr>
        <p:blipFill>
          <a:blip r:embed="rId5"/>
          <a:stretch>
            <a:fillRect/>
          </a:stretch>
        </p:blipFill>
        <p:spPr>
          <a:xfrm rot="822256">
            <a:off x="870863" y="3827839"/>
            <a:ext cx="7345278" cy="48659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349137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2680" y="897114"/>
            <a:ext cx="4510811" cy="45108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199869" y="897114"/>
            <a:ext cx="4510811" cy="451081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6687259" y="2956282"/>
            <a:ext cx="4913483" cy="3030164"/>
            <a:chOff x="0" y="0"/>
            <a:chExt cx="6551310" cy="4040219"/>
          </a:xfrm>
        </p:grpSpPr>
        <p:pic>
          <p:nvPicPr>
            <p:cNvPr id="11" name="Picture 11"/>
            <p:cNvPicPr>
              <a:picLocks noChangeAspect="1"/>
            </p:cNvPicPr>
            <p:nvPr/>
          </p:nvPicPr>
          <p:blipFill>
            <a:blip r:embed="rId2"/>
            <a:srcRect l="15856" t="16456" r="5597" b="10974"/>
            <a:stretch>
              <a:fillRect/>
            </a:stretch>
          </p:blipFill>
          <p:spPr>
            <a:xfrm>
              <a:off x="0" y="0"/>
              <a:ext cx="6551310" cy="4040219"/>
            </a:xfrm>
            <a:prstGeom prst="rect">
              <a:avLst/>
            </a:prstGeom>
            <a:ln>
              <a:noFill/>
            </a:ln>
            <a:effectLst>
              <a:outerShdw blurRad="292100" dist="139700" dir="2700000" algn="tl" rotWithShape="0">
                <a:srgbClr val="333333">
                  <a:alpha val="65000"/>
                </a:srgbClr>
              </a:outerShdw>
            </a:effectLst>
          </p:spPr>
        </p:pic>
      </p:grpSp>
      <p:grpSp>
        <p:nvGrpSpPr>
          <p:cNvPr id="12" name="Group 12"/>
          <p:cNvGrpSpPr/>
          <p:nvPr/>
        </p:nvGrpSpPr>
        <p:grpSpPr>
          <a:xfrm>
            <a:off x="11991266" y="2956282"/>
            <a:ext cx="4913483" cy="3030164"/>
            <a:chOff x="0" y="0"/>
            <a:chExt cx="6551310" cy="4040219"/>
          </a:xfrm>
        </p:grpSpPr>
        <p:pic>
          <p:nvPicPr>
            <p:cNvPr id="13" name="Picture 13"/>
            <p:cNvPicPr>
              <a:picLocks noChangeAspect="1"/>
            </p:cNvPicPr>
            <p:nvPr/>
          </p:nvPicPr>
          <p:blipFill>
            <a:blip r:embed="rId3"/>
            <a:srcRect t="3804" b="3804"/>
            <a:stretch>
              <a:fillRect/>
            </a:stretch>
          </p:blipFill>
          <p:spPr>
            <a:xfrm>
              <a:off x="0" y="0"/>
              <a:ext cx="6551310" cy="4040219"/>
            </a:xfrm>
            <a:prstGeom prst="rect">
              <a:avLst/>
            </a:prstGeom>
          </p:spPr>
        </p:pic>
      </p:grpSp>
      <p:sp>
        <p:nvSpPr>
          <p:cNvPr id="14" name="Freeform 14"/>
          <p:cNvSpPr/>
          <p:nvPr/>
        </p:nvSpPr>
        <p:spPr>
          <a:xfrm>
            <a:off x="-1889127" y="-2686233"/>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5142928" y="-259214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3820658" y="1303037"/>
            <a:ext cx="10646684" cy="936154"/>
          </a:xfrm>
          <a:prstGeom prst="rect">
            <a:avLst/>
          </a:prstGeom>
        </p:spPr>
        <p:txBody>
          <a:bodyPr lIns="0" tIns="0" rIns="0" bIns="0" rtlCol="0" anchor="t">
            <a:spAutoFit/>
          </a:bodyPr>
          <a:lstStyle/>
          <a:p>
            <a:pPr marL="0" marR="0" lvl="0" indent="0" algn="ctr" defTabSz="914400" rtl="0" eaLnBrk="1" fontAlgn="auto" latinLnBrk="0" hangingPunct="1">
              <a:lnSpc>
                <a:spcPts val="7278"/>
              </a:lnSpc>
              <a:spcBef>
                <a:spcPts val="0"/>
              </a:spcBef>
              <a:spcAft>
                <a:spcPts val="0"/>
              </a:spcAft>
              <a:buClrTx/>
              <a:buSzTx/>
              <a:buFontTx/>
              <a:buNone/>
              <a:tabLst/>
              <a:defRPr/>
            </a:pPr>
            <a:r>
              <a:rPr kumimoji="0" lang="en-US" sz="6616"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Chief of Staff Report</a:t>
            </a:r>
          </a:p>
        </p:txBody>
      </p:sp>
      <p:sp>
        <p:nvSpPr>
          <p:cNvPr id="17" name="TextBox 17"/>
          <p:cNvSpPr txBox="1"/>
          <p:nvPr/>
        </p:nvSpPr>
        <p:spPr>
          <a:xfrm>
            <a:off x="1326508" y="6908274"/>
            <a:ext cx="1563498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Arimo"/>
                <a:ea typeface="Arimo"/>
                <a:cs typeface="Arimo"/>
                <a:sym typeface="Arimo"/>
              </a:rPr>
              <a:t>Dr. Aaron Schwaab</a:t>
            </a:r>
          </a:p>
        </p:txBody>
      </p:sp>
      <p:grpSp>
        <p:nvGrpSpPr>
          <p:cNvPr id="18" name="Group 18"/>
          <p:cNvGrpSpPr/>
          <p:nvPr/>
        </p:nvGrpSpPr>
        <p:grpSpPr>
          <a:xfrm>
            <a:off x="17128688" y="-74108"/>
            <a:ext cx="2563790" cy="25637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404478" y="-74108"/>
            <a:ext cx="2563790" cy="25637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7995296" y="5629847"/>
            <a:ext cx="579848" cy="57984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27"/>
          <p:cNvGrpSpPr/>
          <p:nvPr/>
        </p:nvGrpSpPr>
        <p:grpSpPr>
          <a:xfrm>
            <a:off x="-289924" y="5629847"/>
            <a:ext cx="579848" cy="579848"/>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30"/>
          <p:cNvGrpSpPr/>
          <p:nvPr/>
        </p:nvGrpSpPr>
        <p:grpSpPr>
          <a:xfrm>
            <a:off x="17995296" y="5029200"/>
            <a:ext cx="579848" cy="579848"/>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289924" y="5029200"/>
            <a:ext cx="579848" cy="579848"/>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10000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139700" y="101600"/>
              <a:ext cx="533400" cy="571500"/>
            </a:xfrm>
            <a:prstGeom prst="rect">
              <a:avLst/>
            </a:prstGeom>
          </p:spPr>
          <p:txBody>
            <a:bodyPr lIns="41643" tIns="41643" rIns="41643" bIns="41643"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rot="5400000">
            <a:off x="9266139" y="2812116"/>
            <a:ext cx="930708" cy="14583138"/>
            <a:chOff x="0" y="0"/>
            <a:chExt cx="245125" cy="3840826"/>
          </a:xfrm>
        </p:grpSpPr>
        <p:sp>
          <p:nvSpPr>
            <p:cNvPr id="37" name="Freeform 37"/>
            <p:cNvSpPr/>
            <p:nvPr/>
          </p:nvSpPr>
          <p:spPr>
            <a:xfrm>
              <a:off x="0" y="0"/>
              <a:ext cx="245125" cy="3840826"/>
            </a:xfrm>
            <a:custGeom>
              <a:avLst/>
              <a:gdLst/>
              <a:ahLst/>
              <a:cxnLst/>
              <a:rect l="l" t="t" r="r" b="b"/>
              <a:pathLst>
                <a:path w="245125" h="3840826">
                  <a:moveTo>
                    <a:pt x="0" y="0"/>
                  </a:moveTo>
                  <a:lnTo>
                    <a:pt x="245125" y="0"/>
                  </a:lnTo>
                  <a:lnTo>
                    <a:pt x="245125" y="3840826"/>
                  </a:lnTo>
                  <a:lnTo>
                    <a:pt x="0" y="3840826"/>
                  </a:lnTo>
                  <a:close/>
                </a:path>
              </a:pathLst>
            </a:custGeom>
            <a:gradFill rotWithShape="1">
              <a:gsLst>
                <a:gs pos="0">
                  <a:srgbClr val="0071DB">
                    <a:alpha val="51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38100"/>
              <a:ext cx="245125" cy="387892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0" name="Picture 39">
            <a:extLst>
              <a:ext uri="{FF2B5EF4-FFF2-40B4-BE49-F238E27FC236}">
                <a16:creationId xmlns:a16="http://schemas.microsoft.com/office/drawing/2014/main" id="{A26D8681-64C2-0DA0-CE27-2BF167D821C1}"/>
              </a:ext>
            </a:extLst>
          </p:cNvPr>
          <p:cNvPicPr>
            <a:picLocks noChangeAspect="1"/>
          </p:cNvPicPr>
          <p:nvPr/>
        </p:nvPicPr>
        <p:blipFill rotWithShape="1">
          <a:blip r:embed="rId6"/>
          <a:srcRect r="10367"/>
          <a:stretch/>
        </p:blipFill>
        <p:spPr>
          <a:xfrm>
            <a:off x="1386128" y="2956282"/>
            <a:ext cx="4913483" cy="30500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28175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523BC87-E019-BA16-CCC5-58F574860DDA}"/>
              </a:ext>
            </a:extLst>
          </p:cNvPr>
          <p:cNvPicPr>
            <a:picLocks noChangeAspect="1"/>
          </p:cNvPicPr>
          <p:nvPr/>
        </p:nvPicPr>
        <p:blipFill rotWithShape="1">
          <a:blip r:embed="rId2"/>
          <a:srcRect l="29128" r="30388"/>
          <a:stretch/>
        </p:blipFill>
        <p:spPr>
          <a:xfrm>
            <a:off x="0" y="0"/>
            <a:ext cx="6248400" cy="10287000"/>
          </a:xfrm>
          <a:prstGeom prst="rect">
            <a:avLst/>
          </a:prstGeom>
        </p:spPr>
      </p:pic>
      <p:grpSp>
        <p:nvGrpSpPr>
          <p:cNvPr id="2" name="Group 2"/>
          <p:cNvGrpSpPr/>
          <p:nvPr/>
        </p:nvGrpSpPr>
        <p:grpSpPr>
          <a:xfrm rot="5400000">
            <a:off x="16442234" y="7920820"/>
            <a:ext cx="3670247" cy="367024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5" name="Group 5"/>
          <p:cNvGrpSpPr/>
          <p:nvPr/>
        </p:nvGrpSpPr>
        <p:grpSpPr>
          <a:xfrm rot="5400000">
            <a:off x="14948626" y="9179288"/>
            <a:ext cx="2215424" cy="221542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8" name="Freeform 8"/>
          <p:cNvSpPr/>
          <p:nvPr/>
        </p:nvSpPr>
        <p:spPr>
          <a:xfrm>
            <a:off x="15153194" y="-2266865"/>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9"/>
          <p:cNvGrpSpPr/>
          <p:nvPr/>
        </p:nvGrpSpPr>
        <p:grpSpPr>
          <a:xfrm>
            <a:off x="16035817" y="349721"/>
            <a:ext cx="1824991" cy="182499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2" name="Group 12"/>
          <p:cNvGrpSpPr/>
          <p:nvPr/>
        </p:nvGrpSpPr>
        <p:grpSpPr>
          <a:xfrm>
            <a:off x="16035817" y="844677"/>
            <a:ext cx="1824991" cy="18249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9" name="Group 19"/>
          <p:cNvGrpSpPr/>
          <p:nvPr/>
        </p:nvGrpSpPr>
        <p:grpSpPr>
          <a:xfrm rot="-5400000">
            <a:off x="780390" y="4011553"/>
            <a:ext cx="10287002" cy="2263889"/>
            <a:chOff x="0" y="0"/>
            <a:chExt cx="2744947" cy="596251"/>
          </a:xfrm>
        </p:grpSpPr>
        <p:sp>
          <p:nvSpPr>
            <p:cNvPr id="20" name="Freeform 20"/>
            <p:cNvSpPr/>
            <p:nvPr/>
          </p:nvSpPr>
          <p:spPr>
            <a:xfrm>
              <a:off x="0" y="0"/>
              <a:ext cx="2744948" cy="596251"/>
            </a:xfrm>
            <a:custGeom>
              <a:avLst/>
              <a:gdLst/>
              <a:ahLst/>
              <a:cxnLst/>
              <a:rect l="l" t="t" r="r" b="b"/>
              <a:pathLst>
                <a:path w="2744948" h="596251">
                  <a:moveTo>
                    <a:pt x="0" y="0"/>
                  </a:moveTo>
                  <a:lnTo>
                    <a:pt x="2744948" y="0"/>
                  </a:lnTo>
                  <a:lnTo>
                    <a:pt x="2744948" y="596251"/>
                  </a:lnTo>
                  <a:lnTo>
                    <a:pt x="0" y="596251"/>
                  </a:lnTo>
                  <a:close/>
                </a:path>
              </a:pathLst>
            </a:custGeom>
            <a:gradFill rotWithShape="1">
              <a:gsLst>
                <a:gs pos="0">
                  <a:srgbClr val="FFFFFF">
                    <a:alpha val="0"/>
                  </a:srgbClr>
                </a:gs>
                <a:gs pos="33333">
                  <a:srgbClr val="FFFFFF">
                    <a:alpha val="66000"/>
                  </a:srgbClr>
                </a:gs>
                <a:gs pos="66667">
                  <a:srgbClr val="FFFFFF">
                    <a:alpha val="100000"/>
                  </a:srgbClr>
                </a:gs>
                <a:gs pos="100000">
                  <a:srgbClr val="FFFFFF">
                    <a:alpha val="100000"/>
                  </a:srgbClr>
                </a:gs>
              </a:gsLst>
              <a:lin ang="5400000"/>
            </a:gradFill>
          </p:spPr>
          <p:txBody>
            <a:bodyPr/>
            <a:lstStyle/>
            <a:p>
              <a:endParaRPr lang="en-US"/>
            </a:p>
          </p:txBody>
        </p:sp>
        <p:sp>
          <p:nvSpPr>
            <p:cNvPr id="21" name="TextBox 21"/>
            <p:cNvSpPr txBox="1"/>
            <p:nvPr/>
          </p:nvSpPr>
          <p:spPr>
            <a:xfrm>
              <a:off x="0" y="-38100"/>
              <a:ext cx="2744947" cy="634351"/>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rot="-5400000">
            <a:off x="5854612" y="3604596"/>
            <a:ext cx="827792" cy="12537016"/>
            <a:chOff x="0" y="0"/>
            <a:chExt cx="218019" cy="3301930"/>
          </a:xfrm>
        </p:grpSpPr>
        <p:sp>
          <p:nvSpPr>
            <p:cNvPr id="23" name="Freeform 23"/>
            <p:cNvSpPr/>
            <p:nvPr/>
          </p:nvSpPr>
          <p:spPr>
            <a:xfrm>
              <a:off x="0" y="0"/>
              <a:ext cx="218019" cy="3301930"/>
            </a:xfrm>
            <a:custGeom>
              <a:avLst/>
              <a:gdLst/>
              <a:ahLst/>
              <a:cxnLst/>
              <a:rect l="l" t="t" r="r" b="b"/>
              <a:pathLst>
                <a:path w="218019" h="3301930">
                  <a:moveTo>
                    <a:pt x="0" y="0"/>
                  </a:moveTo>
                  <a:lnTo>
                    <a:pt x="218019" y="0"/>
                  </a:lnTo>
                  <a:lnTo>
                    <a:pt x="218019" y="3301930"/>
                  </a:lnTo>
                  <a:lnTo>
                    <a:pt x="0" y="3301930"/>
                  </a:lnTo>
                  <a:close/>
                </a:path>
              </a:pathLst>
            </a:custGeom>
            <a:gradFill rotWithShape="1">
              <a:gsLst>
                <a:gs pos="0">
                  <a:srgbClr val="0071DB">
                    <a:alpha val="34000"/>
                  </a:srgbClr>
                </a:gs>
                <a:gs pos="100000">
                  <a:srgbClr val="FFFFFF">
                    <a:alpha val="0"/>
                  </a:srgbClr>
                </a:gs>
              </a:gsLst>
              <a:lin ang="5400000"/>
            </a:gradFill>
          </p:spPr>
          <p:txBody>
            <a:bodyPr/>
            <a:lstStyle/>
            <a:p>
              <a:endParaRPr lang="en-US"/>
            </a:p>
          </p:txBody>
        </p:sp>
        <p:sp>
          <p:nvSpPr>
            <p:cNvPr id="24" name="TextBox 24"/>
            <p:cNvSpPr txBox="1"/>
            <p:nvPr/>
          </p:nvSpPr>
          <p:spPr>
            <a:xfrm>
              <a:off x="0" y="-38100"/>
              <a:ext cx="218019" cy="3340030"/>
            </a:xfrm>
            <a:prstGeom prst="rect">
              <a:avLst/>
            </a:prstGeom>
          </p:spPr>
          <p:txBody>
            <a:bodyPr lIns="50800" tIns="50800" rIns="50800" bIns="50800" rtlCol="0" anchor="ctr"/>
            <a:lstStyle/>
            <a:p>
              <a:pPr algn="ctr">
                <a:lnSpc>
                  <a:spcPts val="2659"/>
                </a:lnSpc>
              </a:pPr>
              <a:endParaRPr/>
            </a:p>
          </p:txBody>
        </p:sp>
      </p:grpSp>
      <p:graphicFrame>
        <p:nvGraphicFramePr>
          <p:cNvPr id="29" name="TextBox 25">
            <a:extLst>
              <a:ext uri="{FF2B5EF4-FFF2-40B4-BE49-F238E27FC236}">
                <a16:creationId xmlns:a16="http://schemas.microsoft.com/office/drawing/2014/main" id="{67DDEE49-51BA-6795-7B8B-C2CF657F81A6}"/>
              </a:ext>
            </a:extLst>
          </p:cNvPr>
          <p:cNvGraphicFramePr/>
          <p:nvPr>
            <p:extLst>
              <p:ext uri="{D42A27DB-BD31-4B8C-83A1-F6EECF244321}">
                <p14:modId xmlns:p14="http://schemas.microsoft.com/office/powerpoint/2010/main" val="2057162389"/>
              </p:ext>
            </p:extLst>
          </p:nvPr>
        </p:nvGraphicFramePr>
        <p:xfrm>
          <a:off x="6848695" y="2127874"/>
          <a:ext cx="10684154" cy="61025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TextBox 15"/>
          <p:cNvSpPr txBox="1"/>
          <p:nvPr/>
        </p:nvSpPr>
        <p:spPr>
          <a:xfrm>
            <a:off x="6705600" y="487050"/>
            <a:ext cx="9969598" cy="846450"/>
          </a:xfrm>
          <a:prstGeom prst="rect">
            <a:avLst/>
          </a:prstGeom>
        </p:spPr>
        <p:txBody>
          <a:bodyPr wrap="square" lIns="0" tIns="0" rIns="0" bIns="0" rtlCol="0" anchor="t">
            <a:spAutoFit/>
          </a:bodyPr>
          <a:lstStyle/>
          <a:p>
            <a:pPr algn="l">
              <a:lnSpc>
                <a:spcPts val="6948"/>
              </a:lnSpc>
            </a:pPr>
            <a:r>
              <a:rPr lang="en-US" sz="5400" b="1">
                <a:solidFill>
                  <a:srgbClr val="00539F"/>
                </a:solidFill>
                <a:latin typeface="Telegraf Bold"/>
                <a:ea typeface="Telegraf Bold"/>
                <a:cs typeface="Telegraf Bold"/>
                <a:sym typeface="Telegraf Bold"/>
              </a:rPr>
              <a:t>One-Year Appointments</a:t>
            </a:r>
          </a:p>
        </p:txBody>
      </p:sp>
      <p:grpSp>
        <p:nvGrpSpPr>
          <p:cNvPr id="16" name="Group 16">
            <a:extLst>
              <a:ext uri="{FF2B5EF4-FFF2-40B4-BE49-F238E27FC236}">
                <a16:creationId xmlns:a16="http://schemas.microsoft.com/office/drawing/2014/main" id="{D41E1B78-C52B-4ABB-0235-C66872E7ECA8}"/>
              </a:ext>
            </a:extLst>
          </p:cNvPr>
          <p:cNvGrpSpPr/>
          <p:nvPr/>
        </p:nvGrpSpPr>
        <p:grpSpPr>
          <a:xfrm>
            <a:off x="76200" y="114300"/>
            <a:ext cx="6248400" cy="2286000"/>
            <a:chOff x="0" y="0"/>
            <a:chExt cx="3096829" cy="486175"/>
          </a:xfrm>
        </p:grpSpPr>
        <p:sp>
          <p:nvSpPr>
            <p:cNvPr id="17" name="Freeform 17">
              <a:extLst>
                <a:ext uri="{FF2B5EF4-FFF2-40B4-BE49-F238E27FC236}">
                  <a16:creationId xmlns:a16="http://schemas.microsoft.com/office/drawing/2014/main" id="{83294F90-F2F4-04FB-753F-FFCA5C5F6674}"/>
                </a:ext>
              </a:extLst>
            </p:cNvPr>
            <p:cNvSpPr/>
            <p:nvPr/>
          </p:nvSpPr>
          <p:spPr>
            <a:xfrm>
              <a:off x="0" y="0"/>
              <a:ext cx="3096829" cy="486175"/>
            </a:xfrm>
            <a:custGeom>
              <a:avLst/>
              <a:gdLst/>
              <a:ahLst/>
              <a:cxnLst/>
              <a:rect l="l" t="t" r="r" b="b"/>
              <a:pathLst>
                <a:path w="3096829" h="486175">
                  <a:moveTo>
                    <a:pt x="25515" y="0"/>
                  </a:moveTo>
                  <a:lnTo>
                    <a:pt x="3071314" y="0"/>
                  </a:lnTo>
                  <a:cubicBezTo>
                    <a:pt x="3078081" y="0"/>
                    <a:pt x="3084571" y="2688"/>
                    <a:pt x="3089356" y="7473"/>
                  </a:cubicBezTo>
                  <a:cubicBezTo>
                    <a:pt x="3094141" y="12258"/>
                    <a:pt x="3096829" y="18748"/>
                    <a:pt x="3096829" y="25515"/>
                  </a:cubicBezTo>
                  <a:lnTo>
                    <a:pt x="3096829" y="460660"/>
                  </a:lnTo>
                  <a:cubicBezTo>
                    <a:pt x="3096829" y="474752"/>
                    <a:pt x="3085406" y="486175"/>
                    <a:pt x="3071314" y="486175"/>
                  </a:cubicBezTo>
                  <a:lnTo>
                    <a:pt x="25515" y="486175"/>
                  </a:lnTo>
                  <a:cubicBezTo>
                    <a:pt x="11424" y="486175"/>
                    <a:pt x="0" y="474752"/>
                    <a:pt x="0" y="460660"/>
                  </a:cubicBezTo>
                  <a:lnTo>
                    <a:pt x="0" y="25515"/>
                  </a:lnTo>
                  <a:cubicBezTo>
                    <a:pt x="0" y="11424"/>
                    <a:pt x="11424" y="0"/>
                    <a:pt x="25515" y="0"/>
                  </a:cubicBezTo>
                  <a:close/>
                </a:path>
              </a:pathLst>
            </a:custGeom>
            <a:solidFill>
              <a:schemeClr val="bg1">
                <a:alpha val="90000"/>
              </a:schemeClr>
            </a:solidFill>
            <a:ln w="66675" cap="rnd">
              <a:solidFill>
                <a:srgbClr val="00539F"/>
              </a:solidFill>
              <a:prstDash val="solid"/>
              <a:round/>
            </a:ln>
          </p:spPr>
          <p:txBody>
            <a:bodyPr/>
            <a:lstStyle/>
            <a:p>
              <a:pPr algn="ctr"/>
              <a:endParaRPr lang="en-US">
                <a:solidFill>
                  <a:srgbClr val="C00000"/>
                </a:solidFill>
              </a:endParaRPr>
            </a:p>
          </p:txBody>
        </p:sp>
        <p:sp>
          <p:nvSpPr>
            <p:cNvPr id="18" name="TextBox 18">
              <a:extLst>
                <a:ext uri="{FF2B5EF4-FFF2-40B4-BE49-F238E27FC236}">
                  <a16:creationId xmlns:a16="http://schemas.microsoft.com/office/drawing/2014/main" id="{A79C25A6-DC0E-89A0-A74F-9E04C8AB2B90}"/>
                </a:ext>
              </a:extLst>
            </p:cNvPr>
            <p:cNvSpPr txBox="1"/>
            <p:nvPr/>
          </p:nvSpPr>
          <p:spPr>
            <a:xfrm>
              <a:off x="0" y="-38100"/>
              <a:ext cx="3096829" cy="524275"/>
            </a:xfrm>
            <a:prstGeom prst="rect">
              <a:avLst/>
            </a:prstGeom>
          </p:spPr>
          <p:txBody>
            <a:bodyPr lIns="44571" tIns="44571" rIns="44571" bIns="44571" rtlCol="0" anchor="ctr"/>
            <a:lstStyle/>
            <a:p>
              <a:pPr algn="ctr">
                <a:lnSpc>
                  <a:spcPts val="2659"/>
                </a:lnSpc>
              </a:pPr>
              <a:endParaRPr/>
            </a:p>
          </p:txBody>
        </p:sp>
      </p:grpSp>
      <p:sp>
        <p:nvSpPr>
          <p:cNvPr id="25" name="TextBox 26">
            <a:extLst>
              <a:ext uri="{FF2B5EF4-FFF2-40B4-BE49-F238E27FC236}">
                <a16:creationId xmlns:a16="http://schemas.microsoft.com/office/drawing/2014/main" id="{C8B80D1B-208C-41EB-86AB-3A5FFB0D5D7F}"/>
              </a:ext>
            </a:extLst>
          </p:cNvPr>
          <p:cNvSpPr txBox="1"/>
          <p:nvPr/>
        </p:nvSpPr>
        <p:spPr>
          <a:xfrm>
            <a:off x="711981" y="561921"/>
            <a:ext cx="5282541" cy="1461939"/>
          </a:xfrm>
          <a:prstGeom prst="rect">
            <a:avLst/>
          </a:prstGeom>
        </p:spPr>
        <p:txBody>
          <a:bodyPr wrap="square" lIns="0" tIns="0" rIns="0" bIns="0" rtlCol="0" anchor="t">
            <a:spAutoFit/>
          </a:bodyPr>
          <a:lstStyle/>
          <a:p>
            <a:pPr algn="ctr">
              <a:lnSpc>
                <a:spcPts val="3813"/>
              </a:lnSpc>
            </a:pPr>
            <a:r>
              <a:rPr lang="en-US" sz="3466" b="1">
                <a:solidFill>
                  <a:srgbClr val="C00000"/>
                </a:solidFill>
                <a:latin typeface="Telegraf Bold"/>
                <a:ea typeface="Telegraf Bold"/>
                <a:cs typeface="Telegraf Bold"/>
                <a:sym typeface="Telegraf Bold"/>
              </a:rPr>
              <a:t>Request Motion to Approve One-Year Appointments.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AEDDA40-8A57-BD31-0AF7-0FABAE7F34E1}"/>
              </a:ext>
            </a:extLst>
          </p:cNvPr>
          <p:cNvPicPr>
            <a:picLocks noChangeAspect="1"/>
          </p:cNvPicPr>
          <p:nvPr/>
        </p:nvPicPr>
        <p:blipFill rotWithShape="1">
          <a:blip r:embed="rId2"/>
          <a:srcRect l="29128" r="30388"/>
          <a:stretch/>
        </p:blipFill>
        <p:spPr>
          <a:xfrm>
            <a:off x="0" y="0"/>
            <a:ext cx="6248400" cy="10287000"/>
          </a:xfrm>
          <a:prstGeom prst="rect">
            <a:avLst/>
          </a:prstGeom>
        </p:spPr>
      </p:pic>
      <p:grpSp>
        <p:nvGrpSpPr>
          <p:cNvPr id="2" name="Group 2"/>
          <p:cNvGrpSpPr/>
          <p:nvPr/>
        </p:nvGrpSpPr>
        <p:grpSpPr>
          <a:xfrm rot="5400000">
            <a:off x="16442234" y="7920820"/>
            <a:ext cx="3670247" cy="367024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5400000">
            <a:off x="14948626" y="9179288"/>
            <a:ext cx="2215424" cy="221542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5153194" y="-2266865"/>
            <a:ext cx="5034198" cy="5034198"/>
          </a:xfrm>
          <a:custGeom>
            <a:avLst/>
            <a:gdLst/>
            <a:ahLst/>
            <a:cxnLst/>
            <a:rect l="l" t="t" r="r" b="b"/>
            <a:pathLst>
              <a:path w="5034198" h="5034198">
                <a:moveTo>
                  <a:pt x="0" y="0"/>
                </a:moveTo>
                <a:lnTo>
                  <a:pt x="5034199" y="0"/>
                </a:lnTo>
                <a:lnTo>
                  <a:pt x="5034199" y="5034199"/>
                </a:lnTo>
                <a:lnTo>
                  <a:pt x="0" y="50341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16035817" y="349721"/>
            <a:ext cx="1824991" cy="182499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035817" y="844677"/>
            <a:ext cx="1824991" cy="18249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39700" y="101600"/>
              <a:ext cx="533400" cy="571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rot="-5400000">
            <a:off x="780390" y="4011553"/>
            <a:ext cx="10287001" cy="2263889"/>
            <a:chOff x="0" y="0"/>
            <a:chExt cx="2744947" cy="596251"/>
          </a:xfrm>
        </p:grpSpPr>
        <p:sp>
          <p:nvSpPr>
            <p:cNvPr id="20" name="Freeform 20"/>
            <p:cNvSpPr/>
            <p:nvPr/>
          </p:nvSpPr>
          <p:spPr>
            <a:xfrm>
              <a:off x="0" y="0"/>
              <a:ext cx="2744948" cy="596251"/>
            </a:xfrm>
            <a:custGeom>
              <a:avLst/>
              <a:gdLst/>
              <a:ahLst/>
              <a:cxnLst/>
              <a:rect l="l" t="t" r="r" b="b"/>
              <a:pathLst>
                <a:path w="2744948" h="596251">
                  <a:moveTo>
                    <a:pt x="0" y="0"/>
                  </a:moveTo>
                  <a:lnTo>
                    <a:pt x="2744948" y="0"/>
                  </a:lnTo>
                  <a:lnTo>
                    <a:pt x="2744948" y="596251"/>
                  </a:lnTo>
                  <a:lnTo>
                    <a:pt x="0" y="596251"/>
                  </a:lnTo>
                  <a:close/>
                </a:path>
              </a:pathLst>
            </a:custGeom>
            <a:gradFill rotWithShape="1">
              <a:gsLst>
                <a:gs pos="0">
                  <a:srgbClr val="FFFFFF">
                    <a:alpha val="0"/>
                  </a:srgbClr>
                </a:gs>
                <a:gs pos="33333">
                  <a:srgbClr val="FFFFFF">
                    <a:alpha val="66000"/>
                  </a:srgbClr>
                </a:gs>
                <a:gs pos="66667">
                  <a:srgbClr val="FFFFFF">
                    <a:alpha val="100000"/>
                  </a:srgbClr>
                </a:gs>
                <a:gs pos="100000">
                  <a:srgbClr val="FFFFFF">
                    <a:alpha val="10000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0" y="-38100"/>
              <a:ext cx="2744947" cy="63435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rot="-5400000">
            <a:off x="5854612" y="3604596"/>
            <a:ext cx="827792" cy="12537016"/>
            <a:chOff x="0" y="0"/>
            <a:chExt cx="218019" cy="3301930"/>
          </a:xfrm>
        </p:grpSpPr>
        <p:sp>
          <p:nvSpPr>
            <p:cNvPr id="23" name="Freeform 23"/>
            <p:cNvSpPr/>
            <p:nvPr/>
          </p:nvSpPr>
          <p:spPr>
            <a:xfrm>
              <a:off x="0" y="0"/>
              <a:ext cx="218019" cy="3301930"/>
            </a:xfrm>
            <a:custGeom>
              <a:avLst/>
              <a:gdLst/>
              <a:ahLst/>
              <a:cxnLst/>
              <a:rect l="l" t="t" r="r" b="b"/>
              <a:pathLst>
                <a:path w="218019" h="3301930">
                  <a:moveTo>
                    <a:pt x="0" y="0"/>
                  </a:moveTo>
                  <a:lnTo>
                    <a:pt x="218019" y="0"/>
                  </a:lnTo>
                  <a:lnTo>
                    <a:pt x="218019" y="3301930"/>
                  </a:lnTo>
                  <a:lnTo>
                    <a:pt x="0" y="3301930"/>
                  </a:lnTo>
                  <a:close/>
                </a:path>
              </a:pathLst>
            </a:custGeom>
            <a:gradFill rotWithShape="1">
              <a:gsLst>
                <a:gs pos="0">
                  <a:srgbClr val="0071DB">
                    <a:alpha val="34000"/>
                  </a:srgbClr>
                </a:gs>
                <a:gs pos="100000">
                  <a:srgbClr val="FFFFFF">
                    <a:alpha val="0"/>
                  </a:srgbClr>
                </a:gs>
              </a:gsLst>
              <a:lin ang="5400000"/>
            </a:gra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0" y="-38100"/>
              <a:ext cx="218019" cy="334003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28" name="TextBox 25">
            <a:extLst>
              <a:ext uri="{FF2B5EF4-FFF2-40B4-BE49-F238E27FC236}">
                <a16:creationId xmlns:a16="http://schemas.microsoft.com/office/drawing/2014/main" id="{1D334546-BFAF-3897-359F-4B463FBB655D}"/>
              </a:ext>
            </a:extLst>
          </p:cNvPr>
          <p:cNvGraphicFramePr/>
          <p:nvPr>
            <p:extLst>
              <p:ext uri="{D42A27DB-BD31-4B8C-83A1-F6EECF244321}">
                <p14:modId xmlns:p14="http://schemas.microsoft.com/office/powerpoint/2010/main" val="3403356546"/>
              </p:ext>
            </p:extLst>
          </p:nvPr>
        </p:nvGraphicFramePr>
        <p:xfrm>
          <a:off x="6559951" y="1314383"/>
          <a:ext cx="10860570" cy="90214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TextBox 15"/>
          <p:cNvSpPr txBox="1"/>
          <p:nvPr/>
        </p:nvSpPr>
        <p:spPr>
          <a:xfrm>
            <a:off x="6445673" y="342900"/>
            <a:ext cx="9969598" cy="846450"/>
          </a:xfrm>
          <a:prstGeom prst="rect">
            <a:avLst/>
          </a:prstGeom>
        </p:spPr>
        <p:txBody>
          <a:bodyPr wrap="square" lIns="0" tIns="0" rIns="0" bIns="0" rtlCol="0" anchor="t">
            <a:spAutoFit/>
          </a:bodyPr>
          <a:lstStyle/>
          <a:p>
            <a:pPr marL="0" marR="0" lvl="0" indent="0" algn="l" defTabSz="914400" rtl="0" eaLnBrk="1" fontAlgn="auto" latinLnBrk="0" hangingPunct="1">
              <a:lnSpc>
                <a:spcPts val="6948"/>
              </a:lnSpc>
              <a:spcBef>
                <a:spcPts val="0"/>
              </a:spcBef>
              <a:spcAft>
                <a:spcPts val="0"/>
              </a:spcAft>
              <a:buClrTx/>
              <a:buSzTx/>
              <a:buFontTx/>
              <a:buNone/>
              <a:tabLst/>
              <a:defRPr/>
            </a:pPr>
            <a:r>
              <a:rPr kumimoji="0" lang="en-US" sz="5400" b="1" i="0" u="none" strike="noStrike" kern="1200" cap="none" spc="0" normalizeH="0" baseline="0" noProof="0">
                <a:ln>
                  <a:noFill/>
                </a:ln>
                <a:solidFill>
                  <a:srgbClr val="00539F"/>
                </a:solidFill>
                <a:effectLst/>
                <a:uLnTx/>
                <a:uFillTx/>
                <a:latin typeface="Telegraf Bold"/>
                <a:ea typeface="Telegraf Bold"/>
                <a:cs typeface="Telegraf Bold"/>
                <a:sym typeface="Telegraf Bold"/>
              </a:rPr>
              <a:t>Two-Year Re-Appointments</a:t>
            </a:r>
          </a:p>
        </p:txBody>
      </p:sp>
      <p:grpSp>
        <p:nvGrpSpPr>
          <p:cNvPr id="17" name="Group 16">
            <a:extLst>
              <a:ext uri="{FF2B5EF4-FFF2-40B4-BE49-F238E27FC236}">
                <a16:creationId xmlns:a16="http://schemas.microsoft.com/office/drawing/2014/main" id="{2D37F555-C83E-C7E8-B2CF-9113B90968EF}"/>
              </a:ext>
            </a:extLst>
          </p:cNvPr>
          <p:cNvGrpSpPr/>
          <p:nvPr/>
        </p:nvGrpSpPr>
        <p:grpSpPr>
          <a:xfrm>
            <a:off x="81661" y="114300"/>
            <a:ext cx="6248400" cy="2286000"/>
            <a:chOff x="0" y="0"/>
            <a:chExt cx="3096829" cy="486175"/>
          </a:xfrm>
        </p:grpSpPr>
        <p:sp>
          <p:nvSpPr>
            <p:cNvPr id="18" name="Freeform 17">
              <a:extLst>
                <a:ext uri="{FF2B5EF4-FFF2-40B4-BE49-F238E27FC236}">
                  <a16:creationId xmlns:a16="http://schemas.microsoft.com/office/drawing/2014/main" id="{A334AC02-02D5-A9A7-284D-56224666B1A8}"/>
                </a:ext>
              </a:extLst>
            </p:cNvPr>
            <p:cNvSpPr/>
            <p:nvPr/>
          </p:nvSpPr>
          <p:spPr>
            <a:xfrm>
              <a:off x="0" y="0"/>
              <a:ext cx="3096829" cy="486175"/>
            </a:xfrm>
            <a:custGeom>
              <a:avLst/>
              <a:gdLst/>
              <a:ahLst/>
              <a:cxnLst/>
              <a:rect l="l" t="t" r="r" b="b"/>
              <a:pathLst>
                <a:path w="3096829" h="486175">
                  <a:moveTo>
                    <a:pt x="25515" y="0"/>
                  </a:moveTo>
                  <a:lnTo>
                    <a:pt x="3071314" y="0"/>
                  </a:lnTo>
                  <a:cubicBezTo>
                    <a:pt x="3078081" y="0"/>
                    <a:pt x="3084571" y="2688"/>
                    <a:pt x="3089356" y="7473"/>
                  </a:cubicBezTo>
                  <a:cubicBezTo>
                    <a:pt x="3094141" y="12258"/>
                    <a:pt x="3096829" y="18748"/>
                    <a:pt x="3096829" y="25515"/>
                  </a:cubicBezTo>
                  <a:lnTo>
                    <a:pt x="3096829" y="460660"/>
                  </a:lnTo>
                  <a:cubicBezTo>
                    <a:pt x="3096829" y="474752"/>
                    <a:pt x="3085406" y="486175"/>
                    <a:pt x="3071314" y="486175"/>
                  </a:cubicBezTo>
                  <a:lnTo>
                    <a:pt x="25515" y="486175"/>
                  </a:lnTo>
                  <a:cubicBezTo>
                    <a:pt x="11424" y="486175"/>
                    <a:pt x="0" y="474752"/>
                    <a:pt x="0" y="460660"/>
                  </a:cubicBezTo>
                  <a:lnTo>
                    <a:pt x="0" y="25515"/>
                  </a:lnTo>
                  <a:cubicBezTo>
                    <a:pt x="0" y="11424"/>
                    <a:pt x="11424" y="0"/>
                    <a:pt x="25515" y="0"/>
                  </a:cubicBezTo>
                  <a:close/>
                </a:path>
              </a:pathLst>
            </a:custGeom>
            <a:solidFill>
              <a:schemeClr val="bg1">
                <a:alpha val="90000"/>
              </a:schemeClr>
            </a:solidFill>
            <a:ln w="66675" cap="rnd">
              <a:solidFill>
                <a:srgbClr val="00539F"/>
              </a:solidFill>
              <a:prstDash val="solid"/>
              <a:round/>
            </a:ln>
          </p:spPr>
          <p:txBody>
            <a:bodyPr/>
            <a:lstStyle/>
            <a:p>
              <a:pPr algn="ctr"/>
              <a:endParaRPr lang="en-US">
                <a:solidFill>
                  <a:srgbClr val="C00000"/>
                </a:solidFill>
              </a:endParaRPr>
            </a:p>
          </p:txBody>
        </p:sp>
        <p:sp>
          <p:nvSpPr>
            <p:cNvPr id="25" name="TextBox 18">
              <a:extLst>
                <a:ext uri="{FF2B5EF4-FFF2-40B4-BE49-F238E27FC236}">
                  <a16:creationId xmlns:a16="http://schemas.microsoft.com/office/drawing/2014/main" id="{482DA788-48BE-8E17-6C94-628404F2C317}"/>
                </a:ext>
              </a:extLst>
            </p:cNvPr>
            <p:cNvSpPr txBox="1"/>
            <p:nvPr/>
          </p:nvSpPr>
          <p:spPr>
            <a:xfrm>
              <a:off x="0" y="-38100"/>
              <a:ext cx="3096829" cy="524275"/>
            </a:xfrm>
            <a:prstGeom prst="rect">
              <a:avLst/>
            </a:prstGeom>
          </p:spPr>
          <p:txBody>
            <a:bodyPr lIns="44571" tIns="44571" rIns="44571" bIns="44571" rtlCol="0" anchor="ctr"/>
            <a:lstStyle/>
            <a:p>
              <a:pPr algn="ctr">
                <a:lnSpc>
                  <a:spcPts val="2659"/>
                </a:lnSpc>
              </a:pPr>
              <a:endParaRPr/>
            </a:p>
          </p:txBody>
        </p:sp>
      </p:grpSp>
      <p:sp>
        <p:nvSpPr>
          <p:cNvPr id="27" name="TextBox 26">
            <a:extLst>
              <a:ext uri="{FF2B5EF4-FFF2-40B4-BE49-F238E27FC236}">
                <a16:creationId xmlns:a16="http://schemas.microsoft.com/office/drawing/2014/main" id="{B6A2504A-98FC-A80C-B537-4B97C38E40D9}"/>
              </a:ext>
            </a:extLst>
          </p:cNvPr>
          <p:cNvSpPr txBox="1"/>
          <p:nvPr/>
        </p:nvSpPr>
        <p:spPr>
          <a:xfrm>
            <a:off x="717442" y="561921"/>
            <a:ext cx="5282541" cy="1461939"/>
          </a:xfrm>
          <a:prstGeom prst="rect">
            <a:avLst/>
          </a:prstGeom>
        </p:spPr>
        <p:txBody>
          <a:bodyPr wrap="square" lIns="0" tIns="0" rIns="0" bIns="0" rtlCol="0" anchor="t">
            <a:spAutoFit/>
          </a:bodyPr>
          <a:lstStyle/>
          <a:p>
            <a:pPr algn="ctr">
              <a:lnSpc>
                <a:spcPts val="3813"/>
              </a:lnSpc>
            </a:pPr>
            <a:r>
              <a:rPr lang="en-US" sz="3466" b="1">
                <a:solidFill>
                  <a:srgbClr val="C00000"/>
                </a:solidFill>
                <a:latin typeface="Telegraf Bold"/>
                <a:ea typeface="Telegraf Bold"/>
                <a:cs typeface="Telegraf Bold"/>
                <a:sym typeface="Telegraf Bold"/>
              </a:rPr>
              <a:t>Request Motion to Approve Two-Year </a:t>
            </a:r>
          </a:p>
          <a:p>
            <a:pPr algn="ctr">
              <a:lnSpc>
                <a:spcPts val="3813"/>
              </a:lnSpc>
            </a:pPr>
            <a:r>
              <a:rPr lang="en-US" sz="3466" b="1">
                <a:solidFill>
                  <a:srgbClr val="C00000"/>
                </a:solidFill>
                <a:latin typeface="Telegraf Bold"/>
                <a:ea typeface="Telegraf Bold"/>
                <a:cs typeface="Telegraf Bold"/>
                <a:sym typeface="Telegraf Bold"/>
              </a:rPr>
              <a:t>Re-Appointments.</a:t>
            </a:r>
          </a:p>
        </p:txBody>
      </p:sp>
    </p:spTree>
    <p:extLst>
      <p:ext uri="{BB962C8B-B14F-4D97-AF65-F5344CB8AC3E}">
        <p14:creationId xmlns:p14="http://schemas.microsoft.com/office/powerpoint/2010/main" val="321056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80">
                                          <p:stCondLst>
                                            <p:cond delay="0"/>
                                          </p:stCondLst>
                                        </p:cTn>
                                        <p:tgtEl>
                                          <p:spTgt spid="27"/>
                                        </p:tgtEl>
                                      </p:cBhvr>
                                    </p:animEffect>
                                    <p:anim calcmode="lin" valueType="num">
                                      <p:cBhvr>
                                        <p:cTn id="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3" dur="26">
                                          <p:stCondLst>
                                            <p:cond delay="650"/>
                                          </p:stCondLst>
                                        </p:cTn>
                                        <p:tgtEl>
                                          <p:spTgt spid="27"/>
                                        </p:tgtEl>
                                      </p:cBhvr>
                                      <p:to x="100000" y="60000"/>
                                    </p:animScale>
                                    <p:animScale>
                                      <p:cBhvr>
                                        <p:cTn id="14" dur="166" decel="50000">
                                          <p:stCondLst>
                                            <p:cond delay="676"/>
                                          </p:stCondLst>
                                        </p:cTn>
                                        <p:tgtEl>
                                          <p:spTgt spid="27"/>
                                        </p:tgtEl>
                                      </p:cBhvr>
                                      <p:to x="100000" y="100000"/>
                                    </p:animScale>
                                    <p:animScale>
                                      <p:cBhvr>
                                        <p:cTn id="15" dur="26">
                                          <p:stCondLst>
                                            <p:cond delay="1312"/>
                                          </p:stCondLst>
                                        </p:cTn>
                                        <p:tgtEl>
                                          <p:spTgt spid="27"/>
                                        </p:tgtEl>
                                      </p:cBhvr>
                                      <p:to x="100000" y="80000"/>
                                    </p:animScale>
                                    <p:animScale>
                                      <p:cBhvr>
                                        <p:cTn id="16" dur="166" decel="50000">
                                          <p:stCondLst>
                                            <p:cond delay="1338"/>
                                          </p:stCondLst>
                                        </p:cTn>
                                        <p:tgtEl>
                                          <p:spTgt spid="27"/>
                                        </p:tgtEl>
                                      </p:cBhvr>
                                      <p:to x="100000" y="100000"/>
                                    </p:animScale>
                                    <p:animScale>
                                      <p:cBhvr>
                                        <p:cTn id="17" dur="26">
                                          <p:stCondLst>
                                            <p:cond delay="1642"/>
                                          </p:stCondLst>
                                        </p:cTn>
                                        <p:tgtEl>
                                          <p:spTgt spid="27"/>
                                        </p:tgtEl>
                                      </p:cBhvr>
                                      <p:to x="100000" y="90000"/>
                                    </p:animScale>
                                    <p:animScale>
                                      <p:cBhvr>
                                        <p:cTn id="18" dur="166" decel="50000">
                                          <p:stCondLst>
                                            <p:cond delay="1668"/>
                                          </p:stCondLst>
                                        </p:cTn>
                                        <p:tgtEl>
                                          <p:spTgt spid="27"/>
                                        </p:tgtEl>
                                      </p:cBhvr>
                                      <p:to x="100000" y="100000"/>
                                    </p:animScale>
                                    <p:animScale>
                                      <p:cBhvr>
                                        <p:cTn id="19" dur="26">
                                          <p:stCondLst>
                                            <p:cond delay="1808"/>
                                          </p:stCondLst>
                                        </p:cTn>
                                        <p:tgtEl>
                                          <p:spTgt spid="27"/>
                                        </p:tgtEl>
                                      </p:cBhvr>
                                      <p:to x="100000" y="95000"/>
                                    </p:animScale>
                                    <p:animScale>
                                      <p:cBhvr>
                                        <p:cTn id="20" dur="166" decel="50000">
                                          <p:stCondLst>
                                            <p:cond delay="1834"/>
                                          </p:stCondLst>
                                        </p:cTn>
                                        <p:tgtEl>
                                          <p:spTgt spid="2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80">
                                          <p:stCondLst>
                                            <p:cond delay="0"/>
                                          </p:stCondLst>
                                        </p:cTn>
                                        <p:tgtEl>
                                          <p:spTgt spid="17"/>
                                        </p:tgtEl>
                                      </p:cBhvr>
                                    </p:animEffect>
                                    <p:anim calcmode="lin" valueType="num">
                                      <p:cBhvr>
                                        <p:cTn id="2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9" dur="26">
                                          <p:stCondLst>
                                            <p:cond delay="650"/>
                                          </p:stCondLst>
                                        </p:cTn>
                                        <p:tgtEl>
                                          <p:spTgt spid="17"/>
                                        </p:tgtEl>
                                      </p:cBhvr>
                                      <p:to x="100000" y="60000"/>
                                    </p:animScale>
                                    <p:animScale>
                                      <p:cBhvr>
                                        <p:cTn id="30" dur="166" decel="50000">
                                          <p:stCondLst>
                                            <p:cond delay="676"/>
                                          </p:stCondLst>
                                        </p:cTn>
                                        <p:tgtEl>
                                          <p:spTgt spid="17"/>
                                        </p:tgtEl>
                                      </p:cBhvr>
                                      <p:to x="100000" y="100000"/>
                                    </p:animScale>
                                    <p:animScale>
                                      <p:cBhvr>
                                        <p:cTn id="31" dur="26">
                                          <p:stCondLst>
                                            <p:cond delay="1312"/>
                                          </p:stCondLst>
                                        </p:cTn>
                                        <p:tgtEl>
                                          <p:spTgt spid="17"/>
                                        </p:tgtEl>
                                      </p:cBhvr>
                                      <p:to x="100000" y="80000"/>
                                    </p:animScale>
                                    <p:animScale>
                                      <p:cBhvr>
                                        <p:cTn id="32" dur="166" decel="50000">
                                          <p:stCondLst>
                                            <p:cond delay="1338"/>
                                          </p:stCondLst>
                                        </p:cTn>
                                        <p:tgtEl>
                                          <p:spTgt spid="17"/>
                                        </p:tgtEl>
                                      </p:cBhvr>
                                      <p:to x="100000" y="100000"/>
                                    </p:animScale>
                                    <p:animScale>
                                      <p:cBhvr>
                                        <p:cTn id="33" dur="26">
                                          <p:stCondLst>
                                            <p:cond delay="1642"/>
                                          </p:stCondLst>
                                        </p:cTn>
                                        <p:tgtEl>
                                          <p:spTgt spid="17"/>
                                        </p:tgtEl>
                                      </p:cBhvr>
                                      <p:to x="100000" y="90000"/>
                                    </p:animScale>
                                    <p:animScale>
                                      <p:cBhvr>
                                        <p:cTn id="34" dur="166" decel="50000">
                                          <p:stCondLst>
                                            <p:cond delay="1668"/>
                                          </p:stCondLst>
                                        </p:cTn>
                                        <p:tgtEl>
                                          <p:spTgt spid="17"/>
                                        </p:tgtEl>
                                      </p:cBhvr>
                                      <p:to x="100000" y="100000"/>
                                    </p:animScale>
                                    <p:animScale>
                                      <p:cBhvr>
                                        <p:cTn id="35" dur="26">
                                          <p:stCondLst>
                                            <p:cond delay="1808"/>
                                          </p:stCondLst>
                                        </p:cTn>
                                        <p:tgtEl>
                                          <p:spTgt spid="17"/>
                                        </p:tgtEl>
                                      </p:cBhvr>
                                      <p:to x="100000" y="95000"/>
                                    </p:animScale>
                                    <p:animScale>
                                      <p:cBhvr>
                                        <p:cTn id="36"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3380437" y="-75416"/>
            <a:ext cx="7010437" cy="701043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7" name="TextBox 7"/>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8" name="Group 8"/>
          <p:cNvGrpSpPr/>
          <p:nvPr/>
        </p:nvGrpSpPr>
        <p:grpSpPr>
          <a:xfrm>
            <a:off x="16885655" y="1550432"/>
            <a:ext cx="3758741" cy="375874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10" name="TextBox 10"/>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1" name="Group 11"/>
          <p:cNvGrpSpPr/>
          <p:nvPr/>
        </p:nvGrpSpPr>
        <p:grpSpPr>
          <a:xfrm>
            <a:off x="-1661269" y="19050"/>
            <a:ext cx="3322538" cy="332253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13" name="TextBox 13"/>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14" name="Group 14"/>
          <p:cNvGrpSpPr/>
          <p:nvPr/>
        </p:nvGrpSpPr>
        <p:grpSpPr>
          <a:xfrm>
            <a:off x="-1019666" y="-1860321"/>
            <a:ext cx="3758741" cy="375874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16" name="TextBox 16"/>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0" name="Group 20"/>
          <p:cNvGrpSpPr/>
          <p:nvPr/>
        </p:nvGrpSpPr>
        <p:grpSpPr>
          <a:xfrm>
            <a:off x="10350393" y="-239138"/>
            <a:ext cx="6535262" cy="6494840"/>
            <a:chOff x="0" y="0"/>
            <a:chExt cx="8713683" cy="8659787"/>
          </a:xfrm>
        </p:grpSpPr>
        <p:pic>
          <p:nvPicPr>
            <p:cNvPr id="21" name="Picture 21"/>
            <p:cNvPicPr>
              <a:picLocks noChangeAspect="1"/>
            </p:cNvPicPr>
            <p:nvPr/>
          </p:nvPicPr>
          <p:blipFill>
            <a:blip r:embed="rId2"/>
            <a:srcRect l="21227" r="19914" b="12858"/>
            <a:stretch>
              <a:fillRect/>
            </a:stretch>
          </p:blipFill>
          <p:spPr>
            <a:xfrm>
              <a:off x="0" y="0"/>
              <a:ext cx="8713683" cy="8659787"/>
            </a:xfrm>
            <a:prstGeom prst="rect">
              <a:avLst/>
            </a:prstGeom>
          </p:spPr>
        </p:pic>
      </p:grpSp>
      <p:sp>
        <p:nvSpPr>
          <p:cNvPr id="22" name="TextBox 22"/>
          <p:cNvSpPr txBox="1"/>
          <p:nvPr/>
        </p:nvSpPr>
        <p:spPr>
          <a:xfrm>
            <a:off x="1402345" y="2932891"/>
            <a:ext cx="8948048" cy="948978"/>
          </a:xfrm>
          <a:prstGeom prst="rect">
            <a:avLst/>
          </a:prstGeom>
        </p:spPr>
        <p:txBody>
          <a:bodyPr lIns="0" tIns="0" rIns="0" bIns="0" rtlCol="0" anchor="t">
            <a:spAutoFit/>
          </a:bodyPr>
          <a:lstStyle/>
          <a:p>
            <a:pPr algn="l">
              <a:lnSpc>
                <a:spcPts val="7375"/>
              </a:lnSpc>
            </a:pPr>
            <a:r>
              <a:rPr lang="en-US" sz="6705" b="1">
                <a:solidFill>
                  <a:srgbClr val="00539F"/>
                </a:solidFill>
                <a:latin typeface="Telegraf Bold"/>
                <a:ea typeface="Telegraf Bold"/>
                <a:cs typeface="Telegraf Bold"/>
                <a:sym typeface="Telegraf Bold"/>
              </a:rPr>
              <a:t>Open Discussion </a:t>
            </a:r>
          </a:p>
        </p:txBody>
      </p:sp>
      <p:grpSp>
        <p:nvGrpSpPr>
          <p:cNvPr id="28" name="Group 28"/>
          <p:cNvGrpSpPr/>
          <p:nvPr/>
        </p:nvGrpSpPr>
        <p:grpSpPr>
          <a:xfrm rot="5400000">
            <a:off x="8678646" y="883485"/>
            <a:ext cx="930708" cy="18288000"/>
            <a:chOff x="0" y="0"/>
            <a:chExt cx="245125" cy="4816593"/>
          </a:xfrm>
        </p:grpSpPr>
        <p:sp>
          <p:nvSpPr>
            <p:cNvPr id="29" name="Freeform 29"/>
            <p:cNvSpPr/>
            <p:nvPr/>
          </p:nvSpPr>
          <p:spPr>
            <a:xfrm>
              <a:off x="0" y="0"/>
              <a:ext cx="245125" cy="4816592"/>
            </a:xfrm>
            <a:custGeom>
              <a:avLst/>
              <a:gdLst/>
              <a:ahLst/>
              <a:cxnLst/>
              <a:rect l="l" t="t" r="r" b="b"/>
              <a:pathLst>
                <a:path w="245125" h="4816592">
                  <a:moveTo>
                    <a:pt x="0" y="0"/>
                  </a:moveTo>
                  <a:lnTo>
                    <a:pt x="245125" y="0"/>
                  </a:lnTo>
                  <a:lnTo>
                    <a:pt x="245125" y="4816592"/>
                  </a:lnTo>
                  <a:lnTo>
                    <a:pt x="0" y="4816592"/>
                  </a:lnTo>
                  <a:close/>
                </a:path>
              </a:pathLst>
            </a:custGeom>
            <a:gradFill rotWithShape="1">
              <a:gsLst>
                <a:gs pos="0">
                  <a:srgbClr val="0071DB">
                    <a:alpha val="0"/>
                  </a:srgbClr>
                </a:gs>
                <a:gs pos="50000">
                  <a:srgbClr val="0071DB">
                    <a:alpha val="51000"/>
                  </a:srgbClr>
                </a:gs>
                <a:gs pos="100000">
                  <a:srgbClr val="0071DB">
                    <a:alpha val="0"/>
                  </a:srgbClr>
                </a:gs>
              </a:gsLst>
              <a:lin ang="5400000"/>
            </a:gradFill>
          </p:spPr>
          <p:txBody>
            <a:bodyPr/>
            <a:lstStyle/>
            <a:p>
              <a:endParaRPr lang="en-US"/>
            </a:p>
          </p:txBody>
        </p:sp>
        <p:sp>
          <p:nvSpPr>
            <p:cNvPr id="30" name="TextBox 30"/>
            <p:cNvSpPr txBox="1"/>
            <p:nvPr/>
          </p:nvSpPr>
          <p:spPr>
            <a:xfrm>
              <a:off x="0" y="-38100"/>
              <a:ext cx="245125" cy="4854693"/>
            </a:xfrm>
            <a:prstGeom prst="rect">
              <a:avLst/>
            </a:prstGeom>
          </p:spPr>
          <p:txBody>
            <a:bodyPr lIns="50800" tIns="50800" rIns="50800" bIns="50800" rtlCol="0" anchor="ctr"/>
            <a:lstStyle/>
            <a:p>
              <a:pPr algn="ctr">
                <a:lnSpc>
                  <a:spcPts val="2659"/>
                </a:lnSpc>
              </a:pPr>
              <a:endParaRPr/>
            </a:p>
          </p:txBody>
        </p:sp>
      </p:grpSp>
      <p:sp>
        <p:nvSpPr>
          <p:cNvPr id="31" name="Freeform 31"/>
          <p:cNvSpPr/>
          <p:nvPr/>
        </p:nvSpPr>
        <p:spPr>
          <a:xfrm flipH="1">
            <a:off x="1700367" y="-2711043"/>
            <a:ext cx="4429462" cy="4429462"/>
          </a:xfrm>
          <a:custGeom>
            <a:avLst/>
            <a:gdLst/>
            <a:ahLst/>
            <a:cxnLst/>
            <a:rect l="l" t="t" r="r" b="b"/>
            <a:pathLst>
              <a:path w="4429462" h="4429462">
                <a:moveTo>
                  <a:pt x="4429462" y="0"/>
                </a:moveTo>
                <a:lnTo>
                  <a:pt x="0" y="0"/>
                </a:lnTo>
                <a:lnTo>
                  <a:pt x="0" y="4429462"/>
                </a:lnTo>
                <a:lnTo>
                  <a:pt x="4429462" y="4429462"/>
                </a:lnTo>
                <a:lnTo>
                  <a:pt x="442946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2" name="Group 32"/>
          <p:cNvGrpSpPr/>
          <p:nvPr/>
        </p:nvGrpSpPr>
        <p:grpSpPr>
          <a:xfrm>
            <a:off x="-867266" y="-1707921"/>
            <a:ext cx="3758741" cy="3758741"/>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34" name="TextBox 34"/>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pic>
        <p:nvPicPr>
          <p:cNvPr id="35" name="Picture 34">
            <a:extLst>
              <a:ext uri="{FF2B5EF4-FFF2-40B4-BE49-F238E27FC236}">
                <a16:creationId xmlns:a16="http://schemas.microsoft.com/office/drawing/2014/main" id="{812A3391-FBC3-48C6-C7F5-08EB9C3A8109}"/>
              </a:ext>
            </a:extLst>
          </p:cNvPr>
          <p:cNvPicPr>
            <a:picLocks noChangeAspect="1"/>
          </p:cNvPicPr>
          <p:nvPr/>
        </p:nvPicPr>
        <p:blipFill>
          <a:blip r:embed="rId5"/>
          <a:stretch>
            <a:fillRect/>
          </a:stretch>
        </p:blipFill>
        <p:spPr>
          <a:xfrm>
            <a:off x="1406008" y="5968698"/>
            <a:ext cx="6531600" cy="1806834"/>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1"/>
          <p:cNvGrpSpPr/>
          <p:nvPr/>
        </p:nvGrpSpPr>
        <p:grpSpPr>
          <a:xfrm>
            <a:off x="12494495" y="-39897"/>
            <a:ext cx="4313909" cy="431390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23" name="TextBox 23"/>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4" name="Group 24"/>
          <p:cNvGrpSpPr/>
          <p:nvPr/>
        </p:nvGrpSpPr>
        <p:grpSpPr>
          <a:xfrm>
            <a:off x="12494495" y="789695"/>
            <a:ext cx="4313909" cy="4313909"/>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26" name="TextBox 26"/>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7" name="Group 27"/>
          <p:cNvGrpSpPr/>
          <p:nvPr/>
        </p:nvGrpSpPr>
        <p:grpSpPr>
          <a:xfrm>
            <a:off x="1479596" y="-39897"/>
            <a:ext cx="4313909" cy="4313909"/>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29" name="TextBox 29"/>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0" name="Group 30"/>
          <p:cNvGrpSpPr/>
          <p:nvPr/>
        </p:nvGrpSpPr>
        <p:grpSpPr>
          <a:xfrm>
            <a:off x="1479596" y="789695"/>
            <a:ext cx="4313909" cy="4313909"/>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32" name="TextBox 32"/>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33" name="Group 33"/>
          <p:cNvGrpSpPr/>
          <p:nvPr/>
        </p:nvGrpSpPr>
        <p:grpSpPr>
          <a:xfrm>
            <a:off x="3617819" y="-39897"/>
            <a:ext cx="11052362" cy="5646259"/>
            <a:chOff x="0" y="0"/>
            <a:chExt cx="2910910" cy="1487080"/>
          </a:xfrm>
        </p:grpSpPr>
        <p:sp>
          <p:nvSpPr>
            <p:cNvPr id="34" name="Freeform 34"/>
            <p:cNvSpPr/>
            <p:nvPr/>
          </p:nvSpPr>
          <p:spPr>
            <a:xfrm>
              <a:off x="0" y="0"/>
              <a:ext cx="2910910" cy="1487081"/>
            </a:xfrm>
            <a:custGeom>
              <a:avLst/>
              <a:gdLst/>
              <a:ahLst/>
              <a:cxnLst/>
              <a:rect l="l" t="t" r="r" b="b"/>
              <a:pathLst>
                <a:path w="2910910" h="1487081">
                  <a:moveTo>
                    <a:pt x="0" y="0"/>
                  </a:moveTo>
                  <a:lnTo>
                    <a:pt x="2910910" y="0"/>
                  </a:lnTo>
                  <a:lnTo>
                    <a:pt x="2910910" y="1487081"/>
                  </a:lnTo>
                  <a:lnTo>
                    <a:pt x="0" y="1487081"/>
                  </a:lnTo>
                  <a:close/>
                </a:path>
              </a:pathLst>
            </a:custGeom>
            <a:gradFill rotWithShape="1">
              <a:gsLst>
                <a:gs pos="0">
                  <a:srgbClr val="98CDFF">
                    <a:alpha val="100000"/>
                  </a:srgbClr>
                </a:gs>
                <a:gs pos="100000">
                  <a:srgbClr val="FFFFFF">
                    <a:alpha val="100000"/>
                  </a:srgbClr>
                </a:gs>
              </a:gsLst>
              <a:lin ang="5400000"/>
            </a:gradFill>
          </p:spPr>
          <p:txBody>
            <a:bodyPr/>
            <a:lstStyle/>
            <a:p>
              <a:endParaRPr lang="en-US"/>
            </a:p>
          </p:txBody>
        </p:sp>
        <p:sp>
          <p:nvSpPr>
            <p:cNvPr id="35" name="TextBox 35"/>
            <p:cNvSpPr txBox="1"/>
            <p:nvPr/>
          </p:nvSpPr>
          <p:spPr>
            <a:xfrm>
              <a:off x="0" y="-38100"/>
              <a:ext cx="2910910" cy="1525180"/>
            </a:xfrm>
            <a:prstGeom prst="rect">
              <a:avLst/>
            </a:prstGeom>
          </p:spPr>
          <p:txBody>
            <a:bodyPr lIns="50800" tIns="50800" rIns="50800" bIns="50800" rtlCol="0" anchor="ctr"/>
            <a:lstStyle/>
            <a:p>
              <a:pPr algn="ctr">
                <a:lnSpc>
                  <a:spcPts val="2659"/>
                </a:lnSpc>
              </a:pPr>
              <a:endParaRPr/>
            </a:p>
          </p:txBody>
        </p:sp>
      </p:grpSp>
      <p:grpSp>
        <p:nvGrpSpPr>
          <p:cNvPr id="39" name="Group 39"/>
          <p:cNvGrpSpPr/>
          <p:nvPr/>
        </p:nvGrpSpPr>
        <p:grpSpPr>
          <a:xfrm>
            <a:off x="15889659" y="5527771"/>
            <a:ext cx="6021640" cy="6021640"/>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41" name="TextBox 41"/>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42" name="Group 42"/>
          <p:cNvGrpSpPr/>
          <p:nvPr/>
        </p:nvGrpSpPr>
        <p:grpSpPr>
          <a:xfrm>
            <a:off x="-3323167" y="5527771"/>
            <a:ext cx="6021640" cy="6021640"/>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44" name="TextBox 44"/>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45" name="Group 45"/>
          <p:cNvGrpSpPr/>
          <p:nvPr/>
        </p:nvGrpSpPr>
        <p:grpSpPr>
          <a:xfrm>
            <a:off x="15889659" y="4833160"/>
            <a:ext cx="6021640" cy="6021640"/>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47" name="TextBox 47"/>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48" name="Group 48"/>
          <p:cNvGrpSpPr/>
          <p:nvPr/>
        </p:nvGrpSpPr>
        <p:grpSpPr>
          <a:xfrm>
            <a:off x="-3482402" y="4833160"/>
            <a:ext cx="6021640" cy="6021640"/>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gradFill rotWithShape="1">
              <a:gsLst>
                <a:gs pos="0">
                  <a:srgbClr val="0071DB">
                    <a:alpha val="100000"/>
                  </a:srgbClr>
                </a:gs>
                <a:gs pos="100000">
                  <a:srgbClr val="FFFFFF">
                    <a:alpha val="0"/>
                  </a:srgbClr>
                </a:gs>
              </a:gsLst>
              <a:lin ang="5400000"/>
            </a:gradFill>
            <a:ln cap="sq">
              <a:noFill/>
              <a:prstDash val="solid"/>
              <a:miter/>
            </a:ln>
          </p:spPr>
          <p:txBody>
            <a:bodyPr/>
            <a:lstStyle/>
            <a:p>
              <a:endParaRPr lang="en-US"/>
            </a:p>
          </p:txBody>
        </p:sp>
        <p:sp>
          <p:nvSpPr>
            <p:cNvPr id="50" name="TextBox 50"/>
            <p:cNvSpPr txBox="1"/>
            <p:nvPr/>
          </p:nvSpPr>
          <p:spPr>
            <a:xfrm>
              <a:off x="139700" y="101600"/>
              <a:ext cx="533400" cy="5715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51" name="Freeform 51"/>
          <p:cNvSpPr/>
          <p:nvPr/>
        </p:nvSpPr>
        <p:spPr>
          <a:xfrm>
            <a:off x="16737159" y="7147051"/>
            <a:ext cx="5034198" cy="5034198"/>
          </a:xfrm>
          <a:custGeom>
            <a:avLst/>
            <a:gdLst/>
            <a:ahLst/>
            <a:cxnLst/>
            <a:rect l="l" t="t" r="r" b="b"/>
            <a:pathLst>
              <a:path w="5034198" h="5034198">
                <a:moveTo>
                  <a:pt x="0" y="0"/>
                </a:moveTo>
                <a:lnTo>
                  <a:pt x="5034199" y="0"/>
                </a:lnTo>
                <a:lnTo>
                  <a:pt x="5034199" y="5034198"/>
                </a:lnTo>
                <a:lnTo>
                  <a:pt x="0" y="5034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2" name="Freeform 52"/>
          <p:cNvSpPr/>
          <p:nvPr/>
        </p:nvSpPr>
        <p:spPr>
          <a:xfrm flipH="1">
            <a:off x="-3483358" y="7147051"/>
            <a:ext cx="5034198" cy="5034198"/>
          </a:xfrm>
          <a:custGeom>
            <a:avLst/>
            <a:gdLst/>
            <a:ahLst/>
            <a:cxnLst/>
            <a:rect l="l" t="t" r="r" b="b"/>
            <a:pathLst>
              <a:path w="5034198" h="5034198">
                <a:moveTo>
                  <a:pt x="5034199" y="0"/>
                </a:moveTo>
                <a:lnTo>
                  <a:pt x="0" y="0"/>
                </a:lnTo>
                <a:lnTo>
                  <a:pt x="0" y="5034198"/>
                </a:lnTo>
                <a:lnTo>
                  <a:pt x="5034199" y="5034198"/>
                </a:lnTo>
                <a:lnTo>
                  <a:pt x="50341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3" name="Freeform 53"/>
          <p:cNvSpPr/>
          <p:nvPr/>
        </p:nvSpPr>
        <p:spPr>
          <a:xfrm flipV="1">
            <a:off x="3982052" y="-888480"/>
            <a:ext cx="3623935" cy="3143764"/>
          </a:xfrm>
          <a:custGeom>
            <a:avLst/>
            <a:gdLst/>
            <a:ahLst/>
            <a:cxnLst/>
            <a:rect l="l" t="t" r="r" b="b"/>
            <a:pathLst>
              <a:path w="3623935" h="3143764">
                <a:moveTo>
                  <a:pt x="0" y="3143764"/>
                </a:moveTo>
                <a:lnTo>
                  <a:pt x="3623935" y="3143764"/>
                </a:lnTo>
                <a:lnTo>
                  <a:pt x="3623935" y="0"/>
                </a:lnTo>
                <a:lnTo>
                  <a:pt x="0" y="0"/>
                </a:lnTo>
                <a:lnTo>
                  <a:pt x="0" y="314376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4" name="Freeform 54"/>
          <p:cNvSpPr/>
          <p:nvPr/>
        </p:nvSpPr>
        <p:spPr>
          <a:xfrm flipH="1" flipV="1">
            <a:off x="10682013" y="-888480"/>
            <a:ext cx="3623935" cy="3143764"/>
          </a:xfrm>
          <a:custGeom>
            <a:avLst/>
            <a:gdLst/>
            <a:ahLst/>
            <a:cxnLst/>
            <a:rect l="l" t="t" r="r" b="b"/>
            <a:pathLst>
              <a:path w="3623935" h="3143764">
                <a:moveTo>
                  <a:pt x="3623935" y="3143764"/>
                </a:moveTo>
                <a:lnTo>
                  <a:pt x="0" y="3143764"/>
                </a:lnTo>
                <a:lnTo>
                  <a:pt x="0" y="0"/>
                </a:lnTo>
                <a:lnTo>
                  <a:pt x="3623935" y="0"/>
                </a:lnTo>
                <a:lnTo>
                  <a:pt x="3623935" y="314376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5" name="Group 55"/>
          <p:cNvGrpSpPr/>
          <p:nvPr/>
        </p:nvGrpSpPr>
        <p:grpSpPr>
          <a:xfrm rot="5400000">
            <a:off x="8678646" y="3585422"/>
            <a:ext cx="930708" cy="13289278"/>
            <a:chOff x="0" y="0"/>
            <a:chExt cx="245125" cy="3500057"/>
          </a:xfrm>
        </p:grpSpPr>
        <p:sp>
          <p:nvSpPr>
            <p:cNvPr id="56" name="Freeform 56"/>
            <p:cNvSpPr/>
            <p:nvPr/>
          </p:nvSpPr>
          <p:spPr>
            <a:xfrm>
              <a:off x="0" y="0"/>
              <a:ext cx="245125" cy="3500057"/>
            </a:xfrm>
            <a:custGeom>
              <a:avLst/>
              <a:gdLst/>
              <a:ahLst/>
              <a:cxnLst/>
              <a:rect l="l" t="t" r="r" b="b"/>
              <a:pathLst>
                <a:path w="245125" h="3500057">
                  <a:moveTo>
                    <a:pt x="0" y="0"/>
                  </a:moveTo>
                  <a:lnTo>
                    <a:pt x="245125" y="0"/>
                  </a:lnTo>
                  <a:lnTo>
                    <a:pt x="245125" y="3500057"/>
                  </a:lnTo>
                  <a:lnTo>
                    <a:pt x="0" y="3500057"/>
                  </a:lnTo>
                  <a:close/>
                </a:path>
              </a:pathLst>
            </a:custGeom>
            <a:gradFill rotWithShape="1">
              <a:gsLst>
                <a:gs pos="0">
                  <a:srgbClr val="0071DB">
                    <a:alpha val="0"/>
                  </a:srgbClr>
                </a:gs>
                <a:gs pos="50000">
                  <a:srgbClr val="0071DB">
                    <a:alpha val="51000"/>
                  </a:srgbClr>
                </a:gs>
                <a:gs pos="100000">
                  <a:srgbClr val="0071DB">
                    <a:alpha val="0"/>
                  </a:srgbClr>
                </a:gs>
              </a:gsLst>
              <a:lin ang="5400000"/>
            </a:gradFill>
          </p:spPr>
          <p:txBody>
            <a:bodyPr/>
            <a:lstStyle/>
            <a:p>
              <a:endParaRPr lang="en-US"/>
            </a:p>
          </p:txBody>
        </p:sp>
        <p:sp>
          <p:nvSpPr>
            <p:cNvPr id="57" name="TextBox 57"/>
            <p:cNvSpPr txBox="1"/>
            <p:nvPr/>
          </p:nvSpPr>
          <p:spPr>
            <a:xfrm>
              <a:off x="0" y="-38100"/>
              <a:ext cx="245125" cy="3538157"/>
            </a:xfrm>
            <a:prstGeom prst="rect">
              <a:avLst/>
            </a:prstGeom>
          </p:spPr>
          <p:txBody>
            <a:bodyPr lIns="50800" tIns="50800" rIns="50800" bIns="50800" rtlCol="0" anchor="ctr"/>
            <a:lstStyle/>
            <a:p>
              <a:pPr algn="ctr">
                <a:lnSpc>
                  <a:spcPts val="2659"/>
                </a:lnSpc>
              </a:pPr>
              <a:endParaRPr/>
            </a:p>
          </p:txBody>
        </p:sp>
      </p:grpSp>
      <p:sp>
        <p:nvSpPr>
          <p:cNvPr id="63" name="TextBox 63"/>
          <p:cNvSpPr txBox="1"/>
          <p:nvPr/>
        </p:nvSpPr>
        <p:spPr>
          <a:xfrm>
            <a:off x="5717493" y="5717530"/>
            <a:ext cx="6853014" cy="2011641"/>
          </a:xfrm>
          <a:prstGeom prst="rect">
            <a:avLst/>
          </a:prstGeom>
        </p:spPr>
        <p:txBody>
          <a:bodyPr lIns="0" tIns="0" rIns="0" bIns="0" rtlCol="0" anchor="t">
            <a:spAutoFit/>
          </a:bodyPr>
          <a:lstStyle/>
          <a:p>
            <a:pPr algn="ctr">
              <a:lnSpc>
                <a:spcPts val="8333"/>
              </a:lnSpc>
            </a:pPr>
            <a:r>
              <a:rPr lang="en-US" sz="7575" b="1">
                <a:solidFill>
                  <a:srgbClr val="00539F"/>
                </a:solidFill>
                <a:latin typeface="Telegraf Bold"/>
                <a:ea typeface="Telegraf Bold"/>
                <a:cs typeface="Telegraf Bold"/>
                <a:sym typeface="Telegraf Bold"/>
              </a:rPr>
              <a:t>Adjourn</a:t>
            </a:r>
          </a:p>
          <a:p>
            <a:pPr algn="ctr">
              <a:lnSpc>
                <a:spcPts val="8333"/>
              </a:lnSpc>
            </a:pPr>
            <a:r>
              <a:rPr lang="en-US" sz="4400" b="1">
                <a:solidFill>
                  <a:srgbClr val="00539F"/>
                </a:solidFill>
                <a:latin typeface="Telegraf Bold"/>
                <a:ea typeface="Telegraf Bold"/>
                <a:cs typeface="Telegraf Bold"/>
                <a:sym typeface="Telegraf Bold"/>
              </a:rPr>
              <a:t>Thank you for attending!</a:t>
            </a:r>
          </a:p>
        </p:txBody>
      </p:sp>
      <p:pic>
        <p:nvPicPr>
          <p:cNvPr id="66" name="Picture 65" descr="A blue and green text on a black background&#10;&#10;Description automatically generated">
            <a:extLst>
              <a:ext uri="{FF2B5EF4-FFF2-40B4-BE49-F238E27FC236}">
                <a16:creationId xmlns:a16="http://schemas.microsoft.com/office/drawing/2014/main" id="{58A6A8C1-CEEB-4559-18BA-4FA0A51C78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4958" y="2518769"/>
            <a:ext cx="4611633" cy="88087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85010-C4FC-830C-6FEE-6080E99DEACA}"/>
              </a:ext>
            </a:extLst>
          </p:cNvPr>
          <p:cNvSpPr>
            <a:spLocks noGrp="1"/>
          </p:cNvSpPr>
          <p:nvPr>
            <p:ph type="title"/>
          </p:nvPr>
        </p:nvSpPr>
        <p:spPr>
          <a:xfrm>
            <a:off x="914400" y="228601"/>
            <a:ext cx="16573500" cy="1194860"/>
          </a:xfrm>
        </p:spPr>
        <p:txBody>
          <a:bodyPr/>
          <a:lstStyle/>
          <a:p>
            <a:r>
              <a:rPr lang="en-US"/>
              <a:t>Why do we want to lower cost of care?</a:t>
            </a:r>
          </a:p>
        </p:txBody>
      </p:sp>
      <p:sp>
        <p:nvSpPr>
          <p:cNvPr id="5" name="Slide Number Placeholder 4">
            <a:extLst>
              <a:ext uri="{FF2B5EF4-FFF2-40B4-BE49-F238E27FC236}">
                <a16:creationId xmlns:a16="http://schemas.microsoft.com/office/drawing/2014/main" id="{FB19C356-0D9B-DA35-D2A5-9E22384406FA}"/>
              </a:ext>
            </a:extLst>
          </p:cNvPr>
          <p:cNvSpPr>
            <a:spLocks noGrp="1"/>
          </p:cNvSpPr>
          <p:nvPr>
            <p:ph type="sldNum" sz="quarter" idx="12"/>
          </p:nvPr>
        </p:nvSpPr>
        <p:spPr/>
        <p:txBody>
          <a:bodyPr/>
          <a:lstStyle/>
          <a:p>
            <a:pPr defTabSz="1371600"/>
            <a:fld id="{DC3A0FE3-2AEB-479A-B783-BF858B1B727D}" type="slidenum">
              <a:rPr lang="en-US">
                <a:solidFill>
                  <a:prstClr val="white"/>
                </a:solidFill>
                <a:latin typeface="Calibri"/>
              </a:rPr>
              <a:pPr defTabSz="1371600"/>
              <a:t>9</a:t>
            </a:fld>
            <a:endParaRPr lang="en-US">
              <a:solidFill>
                <a:prstClr val="white"/>
              </a:solidFill>
              <a:latin typeface="Calibri"/>
            </a:endParaRPr>
          </a:p>
        </p:txBody>
      </p:sp>
      <p:pic>
        <p:nvPicPr>
          <p:cNvPr id="7" name="Picture 6">
            <a:extLst>
              <a:ext uri="{FF2B5EF4-FFF2-40B4-BE49-F238E27FC236}">
                <a16:creationId xmlns:a16="http://schemas.microsoft.com/office/drawing/2014/main" id="{DD4D066F-BFC9-8A07-9B51-0A94314D68CE}"/>
              </a:ext>
            </a:extLst>
          </p:cNvPr>
          <p:cNvPicPr>
            <a:picLocks noChangeAspect="1"/>
          </p:cNvPicPr>
          <p:nvPr/>
        </p:nvPicPr>
        <p:blipFill>
          <a:blip r:embed="rId2"/>
          <a:stretch>
            <a:fillRect/>
          </a:stretch>
        </p:blipFill>
        <p:spPr>
          <a:xfrm>
            <a:off x="5345620" y="1699221"/>
            <a:ext cx="7711064" cy="7101879"/>
          </a:xfrm>
          <a:prstGeom prst="rect">
            <a:avLst/>
          </a:prstGeom>
        </p:spPr>
      </p:pic>
    </p:spTree>
    <p:extLst>
      <p:ext uri="{BB962C8B-B14F-4D97-AF65-F5344CB8AC3E}">
        <p14:creationId xmlns:p14="http://schemas.microsoft.com/office/powerpoint/2010/main" val="38314914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SSM Health 9-2014">
      <a:dk1>
        <a:srgbClr val="02255B"/>
      </a:dk1>
      <a:lt1>
        <a:sysClr val="window" lastClr="FFFFFF"/>
      </a:lt1>
      <a:dk2>
        <a:srgbClr val="00839B"/>
      </a:dk2>
      <a:lt2>
        <a:srgbClr val="B3B2B1"/>
      </a:lt2>
      <a:accent1>
        <a:srgbClr val="999990"/>
      </a:accent1>
      <a:accent2>
        <a:srgbClr val="0083A2"/>
      </a:accent2>
      <a:accent3>
        <a:srgbClr val="E15829"/>
      </a:accent3>
      <a:accent4>
        <a:srgbClr val="F6B221"/>
      </a:accent4>
      <a:accent5>
        <a:srgbClr val="752F8A"/>
      </a:accent5>
      <a:accent6>
        <a:srgbClr val="8B2332"/>
      </a:accent6>
      <a:hlink>
        <a:srgbClr val="4D8DBE"/>
      </a:hlink>
      <a:folHlink>
        <a:srgbClr val="F6B22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86</Slides>
  <Notes>8</Notes>
  <HiddenSlides>0</HiddenSlides>
  <ScaleCrop>false</ScaleCrop>
  <HeadingPairs>
    <vt:vector size="4" baseType="variant">
      <vt:variant>
        <vt:lpstr>Theme</vt:lpstr>
      </vt:variant>
      <vt:variant>
        <vt:i4>4</vt:i4>
      </vt:variant>
      <vt:variant>
        <vt:lpstr>Slide Titles</vt:lpstr>
      </vt:variant>
      <vt:variant>
        <vt:i4>86</vt:i4>
      </vt:variant>
    </vt:vector>
  </HeadingPairs>
  <TitlesOfParts>
    <vt:vector size="90" baseType="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 we exist as healthcare providers?</vt:lpstr>
      <vt:lpstr>Why do we want to lower cost of care?</vt:lpstr>
      <vt:lpstr> How should we organize ourselves to deliver the Triple Aim?   </vt:lpstr>
      <vt:lpstr>PowerPoint Presentation</vt:lpstr>
      <vt:lpstr>PowerPoint Presentation</vt:lpstr>
      <vt:lpstr>Acute Care Service Leveling Framework Updated November 2020, Approved by CBC and Enterprise Leadership</vt:lpstr>
      <vt:lpstr>PowerPoint Presentation</vt:lpstr>
      <vt:lpstr>Strategy is built upon foundational work</vt:lpstr>
      <vt:lpstr>PowerPoint Presentation</vt:lpstr>
      <vt:lpstr>PowerPoint Presentation</vt:lpstr>
      <vt:lpstr>Questions</vt:lpstr>
      <vt:lpstr>PowerPoint Presentation</vt:lpstr>
      <vt:lpstr>What is a Capitated Model?</vt:lpstr>
      <vt:lpstr>All You Can Eat Buffet</vt:lpstr>
      <vt:lpstr> How do capitated models drive value? Risk Pool Overview </vt:lpstr>
      <vt:lpstr>Accountability of the IDN Members</vt:lpstr>
      <vt:lpstr>Integrated Delivery Network (IDN) Definition and Reasoning</vt:lpstr>
      <vt:lpstr>PowerPoint Presentation</vt:lpstr>
      <vt:lpstr>How does vision impact decision making as an Affiliate Hospital?</vt:lpstr>
      <vt:lpstr>Wisconsin Affiliate Strategy: 2024 – 2025 Roadmap</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Mako SmartRobotics™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Healthcare Presentation</dc:title>
  <dc:creator>Polster, Angela</dc:creator>
  <cp:revision>1</cp:revision>
  <cp:lastPrinted>2025-03-19T17:40:03Z</cp:lastPrinted>
  <dcterms:created xsi:type="dcterms:W3CDTF">2006-08-16T00:00:00Z</dcterms:created>
  <dcterms:modified xsi:type="dcterms:W3CDTF">2025-03-25T23:06:44Z</dcterms:modified>
  <dc:identifier>DAGcGILO0ig</dc:identifier>
</cp:coreProperties>
</file>