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35"/>
  </p:notesMasterIdLst>
  <p:sldIdLst>
    <p:sldId id="256" r:id="rId3"/>
    <p:sldId id="315" r:id="rId4"/>
    <p:sldId id="460" r:id="rId5"/>
    <p:sldId id="458" r:id="rId6"/>
    <p:sldId id="459" r:id="rId7"/>
    <p:sldId id="457" r:id="rId8"/>
    <p:sldId id="299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314" r:id="rId17"/>
    <p:sldId id="304" r:id="rId18"/>
    <p:sldId id="311" r:id="rId19"/>
    <p:sldId id="448" r:id="rId20"/>
    <p:sldId id="307" r:id="rId21"/>
    <p:sldId id="463" r:id="rId22"/>
    <p:sldId id="441" r:id="rId23"/>
    <p:sldId id="453" r:id="rId24"/>
    <p:sldId id="443" r:id="rId25"/>
    <p:sldId id="455" r:id="rId26"/>
    <p:sldId id="456" r:id="rId27"/>
    <p:sldId id="464" r:id="rId28"/>
    <p:sldId id="462" r:id="rId29"/>
    <p:sldId id="451" r:id="rId30"/>
    <p:sldId id="431" r:id="rId31"/>
    <p:sldId id="452" r:id="rId32"/>
    <p:sldId id="433" r:id="rId33"/>
    <p:sldId id="270" r:id="rId34"/>
  </p:sldIdLst>
  <p:sldSz cx="9144000" cy="5143500" type="screen16x9"/>
  <p:notesSz cx="7010400" cy="9236075"/>
  <p:embeddedFontLst>
    <p:embeddedFont>
      <p:font typeface="IBM Plex Sans" panose="020B0503050203000203" pitchFamily="34" charset="0"/>
      <p:regular r:id="rId36"/>
      <p:bold r:id="rId37"/>
      <p:italic r:id="rId38"/>
      <p:boldItalic r:id="rId39"/>
    </p:embeddedFont>
    <p:embeddedFont>
      <p:font typeface="IBM Plex Sans Light" panose="020B0403050203000203" pitchFamily="34" charset="0"/>
      <p:regular r:id="rId40"/>
      <p:bold r:id="rId41"/>
      <p:italic r:id="rId42"/>
      <p:boldItalic r:id="rId43"/>
    </p:embeddedFont>
    <p:embeddedFont>
      <p:font typeface="Merriweather" panose="00000500000000000000" pitchFamily="2" charset="0"/>
      <p:regular r:id="rId44"/>
      <p:bold r:id="rId45"/>
      <p:italic r:id="rId46"/>
      <p:bold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  <p:embeddedFont>
      <p:font typeface="Wingdings 3" panose="05040102010807070707" pitchFamily="18" charset="2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6357" autoAdjust="0"/>
  </p:normalViewPr>
  <p:slideViewPr>
    <p:cSldViewPr snapToGrid="0">
      <p:cViewPr varScale="1">
        <p:scale>
          <a:sx n="109" d="100"/>
          <a:sy n="109" d="100"/>
        </p:scale>
        <p:origin x="40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Sheet1!$B$3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4109118674812249E-3"/>
                  <c:y val="-6.07179694634728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7B-4936-9FD2-67BF3C37E4D6}"/>
                </c:ext>
              </c:extLst>
            </c:dLbl>
            <c:dLbl>
              <c:idx val="2"/>
              <c:layout>
                <c:manualLayout>
                  <c:x val="-1.8527279668703741E-3"/>
                  <c:y val="-3.035898473173642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7B-4936-9FD2-67BF3C37E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Sheet1!$A$4:$A$7</c:f>
              <c:strCache>
                <c:ptCount val="4"/>
                <c:pt idx="0">
                  <c:v>Emergency &amp; Urgent Care Services</c:v>
                </c:pt>
                <c:pt idx="1">
                  <c:v>Day Surgery Visits</c:v>
                </c:pt>
                <c:pt idx="2">
                  <c:v>Other Outpatient Visits</c:v>
                </c:pt>
                <c:pt idx="3">
                  <c:v>Specialty Clinic Visits</c:v>
                </c:pt>
              </c:strCache>
            </c:strRef>
          </c:cat>
          <c:val>
            <c:numRef>
              <c:f>Sheet1!$B$4:$B$7</c:f>
              <c:numCache>
                <c:formatCode>_(* #,##0_);_(* \(#,##0\);_(* "-"??_);_(@_)</c:formatCode>
                <c:ptCount val="4"/>
                <c:pt idx="0">
                  <c:v>26123</c:v>
                </c:pt>
                <c:pt idx="1">
                  <c:v>1596</c:v>
                </c:pt>
                <c:pt idx="2">
                  <c:v>43773</c:v>
                </c:pt>
                <c:pt idx="3">
                  <c:v>5653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7B-4936-9FD2-67BF3C37E4D6}"/>
            </c:ext>
          </c:extLst>
        </c:ser>
        <c:ser>
          <c:idx val="2"/>
          <c:order val="2"/>
          <c:tx>
            <c:strRef>
              <c:f>Sheet1!$C$3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Sheet1!$A$4:$A$7</c:f>
              <c:strCache>
                <c:ptCount val="4"/>
                <c:pt idx="0">
                  <c:v>Emergency &amp; Urgent Care Services</c:v>
                </c:pt>
                <c:pt idx="1">
                  <c:v>Day Surgery Visits</c:v>
                </c:pt>
                <c:pt idx="2">
                  <c:v>Other Outpatient Visits</c:v>
                </c:pt>
                <c:pt idx="3">
                  <c:v>Specialty Clinic Visits</c:v>
                </c:pt>
              </c:strCache>
            </c:strRef>
          </c:cat>
          <c:val>
            <c:numRef>
              <c:f>Sheet1!$C$4:$C$7</c:f>
              <c:numCache>
                <c:formatCode>_(* #,##0_);_(* \(#,##0\);_(* "-"??_);_(@_)</c:formatCode>
                <c:ptCount val="4"/>
                <c:pt idx="0">
                  <c:v>33635</c:v>
                </c:pt>
                <c:pt idx="1">
                  <c:v>1732</c:v>
                </c:pt>
                <c:pt idx="2">
                  <c:v>49132</c:v>
                </c:pt>
                <c:pt idx="3">
                  <c:v>6635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7B-4936-9FD2-67BF3C37E4D6}"/>
            </c:ext>
          </c:extLst>
        </c:ser>
        <c:ser>
          <c:idx val="3"/>
          <c:order val="3"/>
          <c:tx>
            <c:strRef>
              <c:f>Sheet1!$D$3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Sheet1!$A$4:$A$7</c:f>
              <c:strCache>
                <c:ptCount val="4"/>
                <c:pt idx="0">
                  <c:v>Emergency &amp; Urgent Care Services</c:v>
                </c:pt>
                <c:pt idx="1">
                  <c:v>Day Surgery Visits</c:v>
                </c:pt>
                <c:pt idx="2">
                  <c:v>Other Outpatient Visits</c:v>
                </c:pt>
                <c:pt idx="3">
                  <c:v>Specialty Clinic Visits</c:v>
                </c:pt>
              </c:strCache>
            </c:strRef>
          </c:cat>
          <c:val>
            <c:numRef>
              <c:f>Sheet1!$D$4:$D$7</c:f>
              <c:numCache>
                <c:formatCode>_(* #,##0_);_(* \(#,##0\);_(* "-"??_);_(@_)</c:formatCode>
                <c:ptCount val="4"/>
                <c:pt idx="0">
                  <c:v>36013</c:v>
                </c:pt>
                <c:pt idx="1">
                  <c:v>1747</c:v>
                </c:pt>
                <c:pt idx="2">
                  <c:v>53863</c:v>
                </c:pt>
                <c:pt idx="3">
                  <c:v>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7B-4936-9FD2-67BF3C37E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3637872"/>
        <c:axId val="13923079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Sheet1!$A$4:$A$7</c15:sqref>
                        </c15:formulaRef>
                      </c:ext>
                    </c:extLst>
                    <c:strCache>
                      <c:ptCount val="4"/>
                      <c:pt idx="0">
                        <c:v>Emergency &amp; Urgent Care Services</c:v>
                      </c:pt>
                      <c:pt idx="1">
                        <c:v>Day Surgery Visits</c:v>
                      </c:pt>
                      <c:pt idx="2">
                        <c:v>Other Outpatient Visits</c:v>
                      </c:pt>
                      <c:pt idx="3">
                        <c:v>Specialty Clinic Visits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A57B-4936-9FD2-67BF3C37E4D6}"/>
                  </c:ext>
                </c:extLst>
              </c15:ser>
            </c15:filteredBarSeries>
          </c:ext>
        </c:extLst>
      </c:barChart>
      <c:catAx>
        <c:axId val="149363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2307952"/>
        <c:crosses val="autoZero"/>
        <c:auto val="1"/>
        <c:lblAlgn val="ctr"/>
        <c:lblOffset val="100"/>
        <c:noMultiLvlLbl val="0"/>
      </c:catAx>
      <c:valAx>
        <c:axId val="139230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363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Operating Income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FC-41C9-95A8-9848704ED87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FC-41C9-95A8-9848704ED87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FC-41C9-95A8-9848704ED87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FC-41C9-95A8-9848704ED877}"/>
              </c:ext>
            </c:extLst>
          </c:dPt>
          <c:cat>
            <c:strRef>
              <c:f>Sheet1!$A$21:$A$24</c:f>
              <c:strCache>
                <c:ptCount val="4"/>
                <c:pt idx="0">
                  <c:v>Two years ago (FY22)</c:v>
                </c:pt>
                <c:pt idx="1">
                  <c:v>Last year (FY23)</c:v>
                </c:pt>
                <c:pt idx="2">
                  <c:v>FY24 Goal</c:v>
                </c:pt>
                <c:pt idx="3">
                  <c:v>This Year (FY24)</c:v>
                </c:pt>
              </c:strCache>
            </c:strRef>
          </c:cat>
          <c:val>
            <c:numRef>
              <c:f>Sheet1!$B$21:$B$24</c:f>
              <c:numCache>
                <c:formatCode>General</c:formatCode>
                <c:ptCount val="4"/>
                <c:pt idx="0">
                  <c:v>8.3000000000000007</c:v>
                </c:pt>
                <c:pt idx="1">
                  <c:v>9.8000000000000007</c:v>
                </c:pt>
                <c:pt idx="2">
                  <c:v>6.8</c:v>
                </c:pt>
                <c:pt idx="3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FC-41C9-95A8-9848704ED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7913808"/>
        <c:axId val="797915776"/>
      </c:barChart>
      <c:catAx>
        <c:axId val="79791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915776"/>
        <c:crosses val="autoZero"/>
        <c:auto val="1"/>
        <c:lblAlgn val="ctr"/>
        <c:lblOffset val="100"/>
        <c:noMultiLvlLbl val="0"/>
      </c:catAx>
      <c:valAx>
        <c:axId val="79791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91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C5FD5B-E7D9-4CF1-B25E-1C0E47F20E1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C487F6-37A3-4450-9BA9-84582C688FE5}">
      <dgm:prSet phldrT="[Text]"/>
      <dgm:spPr/>
      <dgm:t>
        <a:bodyPr/>
        <a:lstStyle/>
        <a:p>
          <a:r>
            <a:rPr lang="en-US" dirty="0"/>
            <a:t>Donna Olson</a:t>
          </a:r>
        </a:p>
      </dgm:t>
    </dgm:pt>
    <dgm:pt modelId="{130E9B4E-568A-404F-8D26-C8541A16B131}" type="parTrans" cxnId="{3648E1B7-1FE9-4A57-890E-9FE111EC3E52}">
      <dgm:prSet/>
      <dgm:spPr/>
      <dgm:t>
        <a:bodyPr/>
        <a:lstStyle/>
        <a:p>
          <a:endParaRPr lang="en-US"/>
        </a:p>
      </dgm:t>
    </dgm:pt>
    <dgm:pt modelId="{8FBAF157-BB83-4523-8A17-2FCC4FC0A20F}" type="sibTrans" cxnId="{3648E1B7-1FE9-4A57-890E-9FE111EC3E52}">
      <dgm:prSet/>
      <dgm:spPr/>
      <dgm:t>
        <a:bodyPr/>
        <a:lstStyle/>
        <a:p>
          <a:endParaRPr lang="en-US"/>
        </a:p>
      </dgm:t>
    </dgm:pt>
    <dgm:pt modelId="{C2F0F414-42A8-4DE8-8746-D1E7EE7458DF}">
      <dgm:prSet phldrT="[Text]"/>
      <dgm:spPr/>
      <dgm:t>
        <a:bodyPr/>
        <a:lstStyle/>
        <a:p>
          <a:r>
            <a:rPr lang="en-US" dirty="0"/>
            <a:t>Board Chair</a:t>
          </a:r>
        </a:p>
      </dgm:t>
    </dgm:pt>
    <dgm:pt modelId="{461919A3-2490-4003-9608-93D98DC93897}" type="parTrans" cxnId="{B1361A93-5727-4925-A87F-7A901DCF0A70}">
      <dgm:prSet/>
      <dgm:spPr/>
      <dgm:t>
        <a:bodyPr/>
        <a:lstStyle/>
        <a:p>
          <a:endParaRPr lang="en-US"/>
        </a:p>
      </dgm:t>
    </dgm:pt>
    <dgm:pt modelId="{07214B07-E19F-4CAB-9FA1-DCDD9144A107}" type="sibTrans" cxnId="{B1361A93-5727-4925-A87F-7A901DCF0A70}">
      <dgm:prSet/>
      <dgm:spPr/>
      <dgm:t>
        <a:bodyPr/>
        <a:lstStyle/>
        <a:p>
          <a:endParaRPr lang="en-US"/>
        </a:p>
      </dgm:t>
    </dgm:pt>
    <dgm:pt modelId="{59CB8025-D61E-4C97-80B5-FEEE717FF7E9}">
      <dgm:prSet phldrT="[Text]"/>
      <dgm:spPr/>
      <dgm:t>
        <a:bodyPr/>
        <a:lstStyle/>
        <a:p>
          <a:r>
            <a:rPr lang="en-US"/>
            <a:t>Tim Rusch</a:t>
          </a:r>
          <a:endParaRPr lang="en-US" dirty="0"/>
        </a:p>
      </dgm:t>
    </dgm:pt>
    <dgm:pt modelId="{FC8726BA-015F-42C9-B0B0-C263985F1E90}" type="parTrans" cxnId="{253EF0EA-E512-4740-AFB0-67B5C6870745}">
      <dgm:prSet/>
      <dgm:spPr/>
      <dgm:t>
        <a:bodyPr/>
        <a:lstStyle/>
        <a:p>
          <a:endParaRPr lang="en-US"/>
        </a:p>
      </dgm:t>
    </dgm:pt>
    <dgm:pt modelId="{52F62BAE-16FD-4B56-8A2B-948C61A6722C}" type="sibTrans" cxnId="{253EF0EA-E512-4740-AFB0-67B5C6870745}">
      <dgm:prSet/>
      <dgm:spPr/>
      <dgm:t>
        <a:bodyPr/>
        <a:lstStyle/>
        <a:p>
          <a:endParaRPr lang="en-US"/>
        </a:p>
      </dgm:t>
    </dgm:pt>
    <dgm:pt modelId="{BBD49320-611A-4316-A11F-BD4D01D87E9C}">
      <dgm:prSet phldrT="[Text]"/>
      <dgm:spPr/>
      <dgm:t>
        <a:bodyPr/>
        <a:lstStyle/>
        <a:p>
          <a:r>
            <a:rPr lang="en-US" dirty="0"/>
            <a:t>Vice Chair</a:t>
          </a:r>
        </a:p>
      </dgm:t>
    </dgm:pt>
    <dgm:pt modelId="{50CF0157-274E-4ADB-8468-3C12168EFB40}" type="parTrans" cxnId="{F039DD6D-8D51-46A6-8F8B-C23B48BC2354}">
      <dgm:prSet/>
      <dgm:spPr/>
      <dgm:t>
        <a:bodyPr/>
        <a:lstStyle/>
        <a:p>
          <a:endParaRPr lang="en-US"/>
        </a:p>
      </dgm:t>
    </dgm:pt>
    <dgm:pt modelId="{D21BA543-542A-40DF-9E73-1E2E15BFF4F2}" type="sibTrans" cxnId="{F039DD6D-8D51-46A6-8F8B-C23B48BC2354}">
      <dgm:prSet/>
      <dgm:spPr/>
      <dgm:t>
        <a:bodyPr/>
        <a:lstStyle/>
        <a:p>
          <a:endParaRPr lang="en-US"/>
        </a:p>
      </dgm:t>
    </dgm:pt>
    <dgm:pt modelId="{8B0AFEC2-E5B7-4661-9947-AC6A6BAD6C17}">
      <dgm:prSet phldrT="[Text]"/>
      <dgm:spPr/>
      <dgm:t>
        <a:bodyPr/>
        <a:lstStyle/>
        <a:p>
          <a:r>
            <a:rPr lang="en-US" dirty="0"/>
            <a:t>Glenn </a:t>
          </a:r>
          <a:r>
            <a:rPr lang="en-US" dirty="0" err="1"/>
            <a:t>Kruser</a:t>
          </a:r>
          <a:endParaRPr lang="en-US" dirty="0"/>
        </a:p>
      </dgm:t>
    </dgm:pt>
    <dgm:pt modelId="{1C856E8D-9E8A-483E-A66C-76AEAB608F2C}" type="parTrans" cxnId="{33D17BBB-D5CD-474E-86A4-A3A70B2D2F1C}">
      <dgm:prSet/>
      <dgm:spPr/>
      <dgm:t>
        <a:bodyPr/>
        <a:lstStyle/>
        <a:p>
          <a:endParaRPr lang="en-US"/>
        </a:p>
      </dgm:t>
    </dgm:pt>
    <dgm:pt modelId="{648E9682-C963-414C-8513-E8C4F9877ED0}" type="sibTrans" cxnId="{33D17BBB-D5CD-474E-86A4-A3A70B2D2F1C}">
      <dgm:prSet/>
      <dgm:spPr/>
      <dgm:t>
        <a:bodyPr/>
        <a:lstStyle/>
        <a:p>
          <a:endParaRPr lang="en-US"/>
        </a:p>
      </dgm:t>
    </dgm:pt>
    <dgm:pt modelId="{5741F12F-14C2-4657-9CB8-392B6E13B5A2}">
      <dgm:prSet phldrT="[Text]"/>
      <dgm:spPr/>
      <dgm:t>
        <a:bodyPr/>
        <a:lstStyle/>
        <a:p>
          <a:r>
            <a:rPr lang="en-US" dirty="0"/>
            <a:t>Secretary/Treasurer</a:t>
          </a:r>
        </a:p>
      </dgm:t>
    </dgm:pt>
    <dgm:pt modelId="{6F1619E1-2890-4DCA-9936-F83B295E7B83}" type="parTrans" cxnId="{0B70D116-4FD4-4A02-8031-9400B3F6F3C6}">
      <dgm:prSet/>
      <dgm:spPr/>
      <dgm:t>
        <a:bodyPr/>
        <a:lstStyle/>
        <a:p>
          <a:endParaRPr lang="en-US"/>
        </a:p>
      </dgm:t>
    </dgm:pt>
    <dgm:pt modelId="{1A5F4891-85B6-4E44-B622-2DFE7A467AE5}" type="sibTrans" cxnId="{0B70D116-4FD4-4A02-8031-9400B3F6F3C6}">
      <dgm:prSet/>
      <dgm:spPr/>
      <dgm:t>
        <a:bodyPr/>
        <a:lstStyle/>
        <a:p>
          <a:endParaRPr lang="en-US"/>
        </a:p>
      </dgm:t>
    </dgm:pt>
    <dgm:pt modelId="{70BD65C1-EF37-4300-BB04-E12723737291}">
      <dgm:prSet phldrT="[Text]"/>
      <dgm:spPr/>
      <dgm:t>
        <a:bodyPr/>
        <a:lstStyle/>
        <a:p>
          <a:r>
            <a:rPr lang="en-US" dirty="0"/>
            <a:t>Dr. Aaron Schwaab</a:t>
          </a:r>
        </a:p>
      </dgm:t>
    </dgm:pt>
    <dgm:pt modelId="{BE6E809E-FA72-42C6-80C8-8B9A460D2FD1}" type="parTrans" cxnId="{A0668136-F217-4C0B-A3E9-D0FA4FC38C8F}">
      <dgm:prSet/>
      <dgm:spPr/>
      <dgm:t>
        <a:bodyPr/>
        <a:lstStyle/>
        <a:p>
          <a:endParaRPr lang="en-US"/>
        </a:p>
      </dgm:t>
    </dgm:pt>
    <dgm:pt modelId="{FB1F89B8-52E4-41AF-B0C6-53DB4C4E7AE7}" type="sibTrans" cxnId="{A0668136-F217-4C0B-A3E9-D0FA4FC38C8F}">
      <dgm:prSet/>
      <dgm:spPr/>
      <dgm:t>
        <a:bodyPr/>
        <a:lstStyle/>
        <a:p>
          <a:endParaRPr lang="en-US"/>
        </a:p>
      </dgm:t>
    </dgm:pt>
    <dgm:pt modelId="{0D514389-1367-4A13-A5FF-78E4B643A77F}">
      <dgm:prSet phldrT="[Text]"/>
      <dgm:spPr/>
      <dgm:t>
        <a:bodyPr/>
        <a:lstStyle/>
        <a:p>
          <a:r>
            <a:rPr lang="en-US" dirty="0"/>
            <a:t>Dr. Ashish Rawal</a:t>
          </a:r>
        </a:p>
      </dgm:t>
    </dgm:pt>
    <dgm:pt modelId="{FB931DF5-F674-43EA-B24D-16D02FCA426A}" type="parTrans" cxnId="{681D2920-20B2-49DA-BA95-75057FBCA632}">
      <dgm:prSet/>
      <dgm:spPr/>
      <dgm:t>
        <a:bodyPr/>
        <a:lstStyle/>
        <a:p>
          <a:endParaRPr lang="en-US"/>
        </a:p>
      </dgm:t>
    </dgm:pt>
    <dgm:pt modelId="{6C6E62DF-96BE-48D4-A26C-B9416897B08D}" type="sibTrans" cxnId="{681D2920-20B2-49DA-BA95-75057FBCA632}">
      <dgm:prSet/>
      <dgm:spPr/>
      <dgm:t>
        <a:bodyPr/>
        <a:lstStyle/>
        <a:p>
          <a:endParaRPr lang="en-US"/>
        </a:p>
      </dgm:t>
    </dgm:pt>
    <dgm:pt modelId="{F7285BDF-5A23-41CA-9F03-2CFEF2BEEC9A}">
      <dgm:prSet phldrT="[Text]"/>
      <dgm:spPr/>
      <dgm:t>
        <a:bodyPr/>
        <a:lstStyle/>
        <a:p>
          <a:r>
            <a:rPr lang="en-US" dirty="0"/>
            <a:t>Matt Kinsella</a:t>
          </a:r>
        </a:p>
      </dgm:t>
    </dgm:pt>
    <dgm:pt modelId="{86DF2910-F466-4F79-AD0A-EA0F3D2FC95C}" type="parTrans" cxnId="{B963037A-20B4-4DC3-B1C5-27BD6D00B9DA}">
      <dgm:prSet/>
      <dgm:spPr/>
      <dgm:t>
        <a:bodyPr/>
        <a:lstStyle/>
        <a:p>
          <a:endParaRPr lang="en-US"/>
        </a:p>
      </dgm:t>
    </dgm:pt>
    <dgm:pt modelId="{C4FA70C7-3A69-435E-8BA7-7F9234186A83}" type="sibTrans" cxnId="{B963037A-20B4-4DC3-B1C5-27BD6D00B9DA}">
      <dgm:prSet/>
      <dgm:spPr/>
      <dgm:t>
        <a:bodyPr/>
        <a:lstStyle/>
        <a:p>
          <a:endParaRPr lang="en-US"/>
        </a:p>
      </dgm:t>
    </dgm:pt>
    <dgm:pt modelId="{27A745C2-BFCC-464F-A088-CB1611FDF22A}">
      <dgm:prSet phldrT="[Text]"/>
      <dgm:spPr/>
      <dgm:t>
        <a:bodyPr/>
        <a:lstStyle/>
        <a:p>
          <a:r>
            <a:rPr lang="en-US" dirty="0"/>
            <a:t>Dawit </a:t>
          </a:r>
          <a:r>
            <a:rPr lang="en-US" dirty="0" err="1"/>
            <a:t>Tesfasilassie</a:t>
          </a:r>
          <a:endParaRPr lang="en-US" dirty="0"/>
        </a:p>
      </dgm:t>
    </dgm:pt>
    <dgm:pt modelId="{A9A77C26-F9F8-4FA2-BDE5-98A4E544EBE1}" type="parTrans" cxnId="{D5045964-A64D-47C3-B653-BBDA037BA83C}">
      <dgm:prSet/>
      <dgm:spPr/>
      <dgm:t>
        <a:bodyPr/>
        <a:lstStyle/>
        <a:p>
          <a:endParaRPr lang="en-US"/>
        </a:p>
      </dgm:t>
    </dgm:pt>
    <dgm:pt modelId="{3DCF9BFE-39BB-44D8-B980-D2384086E083}" type="sibTrans" cxnId="{D5045964-A64D-47C3-B653-BBDA037BA83C}">
      <dgm:prSet/>
      <dgm:spPr/>
      <dgm:t>
        <a:bodyPr/>
        <a:lstStyle/>
        <a:p>
          <a:endParaRPr lang="en-US"/>
        </a:p>
      </dgm:t>
    </dgm:pt>
    <dgm:pt modelId="{34B4C0C5-E385-4CEB-B6FC-1BDEAE869D33}">
      <dgm:prSet phldrT="[Text]"/>
      <dgm:spPr/>
      <dgm:t>
        <a:bodyPr/>
        <a:lstStyle/>
        <a:p>
          <a:r>
            <a:rPr lang="en-US" dirty="0"/>
            <a:t>Kris </a:t>
          </a:r>
          <a:r>
            <a:rPr lang="en-US" dirty="0" err="1"/>
            <a:t>Krentz</a:t>
          </a:r>
          <a:endParaRPr lang="en-US" dirty="0"/>
        </a:p>
      </dgm:t>
    </dgm:pt>
    <dgm:pt modelId="{C6432D00-F449-41E7-BFF4-47AABEB8392F}" type="parTrans" cxnId="{BA37665B-F6F3-49CE-A249-4342D5B3DCCC}">
      <dgm:prSet/>
      <dgm:spPr/>
      <dgm:t>
        <a:bodyPr/>
        <a:lstStyle/>
        <a:p>
          <a:endParaRPr lang="en-US"/>
        </a:p>
      </dgm:t>
    </dgm:pt>
    <dgm:pt modelId="{A6E4BD6A-B1D5-442D-8019-8B7EA7138E4D}" type="sibTrans" cxnId="{BA37665B-F6F3-49CE-A249-4342D5B3DCCC}">
      <dgm:prSet/>
      <dgm:spPr/>
      <dgm:t>
        <a:bodyPr/>
        <a:lstStyle/>
        <a:p>
          <a:endParaRPr lang="en-US"/>
        </a:p>
      </dgm:t>
    </dgm:pt>
    <dgm:pt modelId="{95ECC2CF-07DB-4EF9-8FFF-5E4171CE3E58}">
      <dgm:prSet phldrT="[Text]"/>
      <dgm:spPr/>
      <dgm:t>
        <a:bodyPr/>
        <a:lstStyle/>
        <a:p>
          <a:r>
            <a:rPr lang="en-US" dirty="0"/>
            <a:t>Cindy McGlynn</a:t>
          </a:r>
        </a:p>
      </dgm:t>
    </dgm:pt>
    <dgm:pt modelId="{56B2239D-9AF9-4A47-9BF7-9E43F73AB1AE}" type="parTrans" cxnId="{A89BE620-7893-47D0-838F-25DA85B108A1}">
      <dgm:prSet/>
      <dgm:spPr/>
      <dgm:t>
        <a:bodyPr/>
        <a:lstStyle/>
        <a:p>
          <a:endParaRPr lang="en-US"/>
        </a:p>
      </dgm:t>
    </dgm:pt>
    <dgm:pt modelId="{73CF8E4C-73F8-43AF-B5D3-5D283452EFD1}" type="sibTrans" cxnId="{A89BE620-7893-47D0-838F-25DA85B108A1}">
      <dgm:prSet/>
      <dgm:spPr/>
      <dgm:t>
        <a:bodyPr/>
        <a:lstStyle/>
        <a:p>
          <a:endParaRPr lang="en-US"/>
        </a:p>
      </dgm:t>
    </dgm:pt>
    <dgm:pt modelId="{428BF313-9B7B-4104-95B9-3C1D7BD813F5}">
      <dgm:prSet phldrT="[Text]"/>
      <dgm:spPr/>
      <dgm:t>
        <a:bodyPr/>
        <a:lstStyle/>
        <a:p>
          <a:r>
            <a:rPr lang="en-US" dirty="0"/>
            <a:t>Steve Peotter</a:t>
          </a:r>
        </a:p>
      </dgm:t>
    </dgm:pt>
    <dgm:pt modelId="{61CF3C43-538D-4D7F-96A8-137282D1FEE3}" type="parTrans" cxnId="{2826C4F1-DF59-46AB-A386-6E7E795C3C65}">
      <dgm:prSet/>
      <dgm:spPr/>
      <dgm:t>
        <a:bodyPr/>
        <a:lstStyle/>
        <a:p>
          <a:endParaRPr lang="en-US"/>
        </a:p>
      </dgm:t>
    </dgm:pt>
    <dgm:pt modelId="{AFCECB6E-66F7-4F5C-BB96-344056431A1A}" type="sibTrans" cxnId="{2826C4F1-DF59-46AB-A386-6E7E795C3C65}">
      <dgm:prSet/>
      <dgm:spPr/>
      <dgm:t>
        <a:bodyPr/>
        <a:lstStyle/>
        <a:p>
          <a:endParaRPr lang="en-US"/>
        </a:p>
      </dgm:t>
    </dgm:pt>
    <dgm:pt modelId="{FB7C426B-AE71-4F99-9ACE-565EEA8B172E}">
      <dgm:prSet phldrT="[Text]"/>
      <dgm:spPr/>
      <dgm:t>
        <a:bodyPr/>
        <a:lstStyle/>
        <a:p>
          <a:r>
            <a:rPr lang="en-US" dirty="0"/>
            <a:t>Nick Probst</a:t>
          </a:r>
        </a:p>
      </dgm:t>
    </dgm:pt>
    <dgm:pt modelId="{49228941-F393-4486-AA41-CC7D30388AA8}" type="parTrans" cxnId="{0809ADE4-3F1D-4E88-8620-D870A75FFB45}">
      <dgm:prSet/>
      <dgm:spPr/>
      <dgm:t>
        <a:bodyPr/>
        <a:lstStyle/>
        <a:p>
          <a:endParaRPr lang="en-US"/>
        </a:p>
      </dgm:t>
    </dgm:pt>
    <dgm:pt modelId="{08FC29CD-5D37-4645-BE8C-D521FF79FDFD}" type="sibTrans" cxnId="{0809ADE4-3F1D-4E88-8620-D870A75FFB45}">
      <dgm:prSet/>
      <dgm:spPr/>
      <dgm:t>
        <a:bodyPr/>
        <a:lstStyle/>
        <a:p>
          <a:endParaRPr lang="en-US"/>
        </a:p>
      </dgm:t>
    </dgm:pt>
    <dgm:pt modelId="{4B4A4306-4350-495D-930E-A3F11CB1B608}">
      <dgm:prSet phldrT="[Text]"/>
      <dgm:spPr/>
      <dgm:t>
        <a:bodyPr/>
        <a:lstStyle/>
        <a:p>
          <a:r>
            <a:rPr lang="en-US" dirty="0"/>
            <a:t>Sue Vanderbilt</a:t>
          </a:r>
        </a:p>
      </dgm:t>
    </dgm:pt>
    <dgm:pt modelId="{7515F54D-9AC8-4193-BA46-85F5AA03EA07}" type="parTrans" cxnId="{291CF7A2-6D96-46BB-A696-95F69EE2136B}">
      <dgm:prSet/>
      <dgm:spPr/>
      <dgm:t>
        <a:bodyPr/>
        <a:lstStyle/>
        <a:p>
          <a:endParaRPr lang="en-US"/>
        </a:p>
      </dgm:t>
    </dgm:pt>
    <dgm:pt modelId="{A4CE6A36-DCE5-42CC-94ED-A8F2BD50176C}" type="sibTrans" cxnId="{291CF7A2-6D96-46BB-A696-95F69EE2136B}">
      <dgm:prSet/>
      <dgm:spPr/>
      <dgm:t>
        <a:bodyPr/>
        <a:lstStyle/>
        <a:p>
          <a:endParaRPr lang="en-US"/>
        </a:p>
      </dgm:t>
    </dgm:pt>
    <dgm:pt modelId="{D017BC3C-AE1D-45C2-8DA2-451ECBF4FF53}">
      <dgm:prSet phldrT="[Text]"/>
      <dgm:spPr/>
      <dgm:t>
        <a:bodyPr/>
        <a:lstStyle/>
        <a:p>
          <a:r>
            <a:rPr lang="en-US" dirty="0"/>
            <a:t>Chief of Staff</a:t>
          </a:r>
        </a:p>
      </dgm:t>
    </dgm:pt>
    <dgm:pt modelId="{8C9487F4-0402-41B3-8DC4-3DC9280B26FA}" type="parTrans" cxnId="{7D3B4389-F54A-4003-A502-0D00764E80E2}">
      <dgm:prSet/>
      <dgm:spPr/>
      <dgm:t>
        <a:bodyPr/>
        <a:lstStyle/>
        <a:p>
          <a:endParaRPr lang="en-US"/>
        </a:p>
      </dgm:t>
    </dgm:pt>
    <dgm:pt modelId="{2B853902-4108-4407-9933-F9DEF8DE00B5}" type="sibTrans" cxnId="{7D3B4389-F54A-4003-A502-0D00764E80E2}">
      <dgm:prSet/>
      <dgm:spPr/>
      <dgm:t>
        <a:bodyPr/>
        <a:lstStyle/>
        <a:p>
          <a:endParaRPr lang="en-US"/>
        </a:p>
      </dgm:t>
    </dgm:pt>
    <dgm:pt modelId="{23AAFF16-D082-4029-B9D6-15E110A541A5}">
      <dgm:prSet phldrT="[Text]"/>
      <dgm:spPr/>
      <dgm:t>
        <a:bodyPr/>
        <a:lstStyle/>
        <a:p>
          <a:r>
            <a:rPr lang="en-US" dirty="0"/>
            <a:t>Medical Staff Rep.</a:t>
          </a:r>
        </a:p>
      </dgm:t>
    </dgm:pt>
    <dgm:pt modelId="{72318558-D780-4A02-90E5-4D120F567D90}" type="parTrans" cxnId="{FE1B9862-8720-4E05-8915-E657986AE274}">
      <dgm:prSet/>
      <dgm:spPr/>
      <dgm:t>
        <a:bodyPr/>
        <a:lstStyle/>
        <a:p>
          <a:endParaRPr lang="en-US"/>
        </a:p>
      </dgm:t>
    </dgm:pt>
    <dgm:pt modelId="{2A1ACDC0-9694-4E05-A06A-08A4D1650BF3}" type="sibTrans" cxnId="{FE1B9862-8720-4E05-8915-E657986AE274}">
      <dgm:prSet/>
      <dgm:spPr/>
      <dgm:t>
        <a:bodyPr/>
        <a:lstStyle/>
        <a:p>
          <a:endParaRPr lang="en-US"/>
        </a:p>
      </dgm:t>
    </dgm:pt>
    <dgm:pt modelId="{91B88F4B-4195-419D-86D8-BE3EF099F3FF}">
      <dgm:prSet phldrT="[Text]"/>
      <dgm:spPr/>
      <dgm:t>
        <a:bodyPr/>
        <a:lstStyle/>
        <a:p>
          <a:r>
            <a:rPr lang="en-US" dirty="0"/>
            <a:t>SSM Rep.</a:t>
          </a:r>
        </a:p>
      </dgm:t>
    </dgm:pt>
    <dgm:pt modelId="{2EE3D8B4-E397-42E9-9D9F-48F19F44D7F5}" type="parTrans" cxnId="{3AFB51B6-F971-4D58-AF1F-48F4D8F2BD99}">
      <dgm:prSet/>
      <dgm:spPr/>
      <dgm:t>
        <a:bodyPr/>
        <a:lstStyle/>
        <a:p>
          <a:endParaRPr lang="en-US"/>
        </a:p>
      </dgm:t>
    </dgm:pt>
    <dgm:pt modelId="{956D2C75-1AEF-4814-B3DF-9061FE7586F2}" type="sibTrans" cxnId="{3AFB51B6-F971-4D58-AF1F-48F4D8F2BD99}">
      <dgm:prSet/>
      <dgm:spPr/>
      <dgm:t>
        <a:bodyPr/>
        <a:lstStyle/>
        <a:p>
          <a:endParaRPr lang="en-US"/>
        </a:p>
      </dgm:t>
    </dgm:pt>
    <dgm:pt modelId="{67D983C8-2528-4066-9603-0A9FA1364EC1}">
      <dgm:prSet phldrT="[Text]"/>
      <dgm:spPr/>
      <dgm:t>
        <a:bodyPr/>
        <a:lstStyle/>
        <a:p>
          <a:r>
            <a:rPr lang="en-US" dirty="0"/>
            <a:t>SSM Rep.</a:t>
          </a:r>
        </a:p>
      </dgm:t>
    </dgm:pt>
    <dgm:pt modelId="{3EE59276-72EE-4D66-B909-18D1B1C78CB1}" type="parTrans" cxnId="{B3D9F3E4-FEAE-4AD2-8860-BDCEA92C3A65}">
      <dgm:prSet/>
      <dgm:spPr/>
      <dgm:t>
        <a:bodyPr/>
        <a:lstStyle/>
        <a:p>
          <a:endParaRPr lang="en-US"/>
        </a:p>
      </dgm:t>
    </dgm:pt>
    <dgm:pt modelId="{1F9E23EE-147E-444C-80FC-A8AB33D6517A}" type="sibTrans" cxnId="{B3D9F3E4-FEAE-4AD2-8860-BDCEA92C3A65}">
      <dgm:prSet/>
      <dgm:spPr/>
      <dgm:t>
        <a:bodyPr/>
        <a:lstStyle/>
        <a:p>
          <a:endParaRPr lang="en-US"/>
        </a:p>
      </dgm:t>
    </dgm:pt>
    <dgm:pt modelId="{25F53E27-FC14-48B8-8B76-C71977BE790C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EA198F87-09CF-44C8-B5A1-5A6819545262}" type="parTrans" cxnId="{60D3E8B7-B92A-459A-A2C4-C84536E774D0}">
      <dgm:prSet/>
      <dgm:spPr/>
      <dgm:t>
        <a:bodyPr/>
        <a:lstStyle/>
        <a:p>
          <a:endParaRPr lang="en-US"/>
        </a:p>
      </dgm:t>
    </dgm:pt>
    <dgm:pt modelId="{BC50628B-7E1C-40BF-8DB6-16216C753D42}" type="sibTrans" cxnId="{60D3E8B7-B92A-459A-A2C4-C84536E774D0}">
      <dgm:prSet/>
      <dgm:spPr/>
      <dgm:t>
        <a:bodyPr/>
        <a:lstStyle/>
        <a:p>
          <a:endParaRPr lang="en-US"/>
        </a:p>
      </dgm:t>
    </dgm:pt>
    <dgm:pt modelId="{CE93BAFF-DA2F-433F-A9F5-10F913321CBC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F1D8F4A7-C9C3-437B-AAB4-76942519DC76}" type="parTrans" cxnId="{47E39EDF-5A4D-4EE3-BAD8-97D75381563D}">
      <dgm:prSet/>
      <dgm:spPr/>
      <dgm:t>
        <a:bodyPr/>
        <a:lstStyle/>
        <a:p>
          <a:endParaRPr lang="en-US"/>
        </a:p>
      </dgm:t>
    </dgm:pt>
    <dgm:pt modelId="{ACB29B63-BC2E-42C9-A6E7-DB88DF6EBC06}" type="sibTrans" cxnId="{47E39EDF-5A4D-4EE3-BAD8-97D75381563D}">
      <dgm:prSet/>
      <dgm:spPr/>
      <dgm:t>
        <a:bodyPr/>
        <a:lstStyle/>
        <a:p>
          <a:endParaRPr lang="en-US"/>
        </a:p>
      </dgm:t>
    </dgm:pt>
    <dgm:pt modelId="{57556469-1382-4E6B-9E61-0C6B7F6B918A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BFB33706-4D9C-4B0E-9450-AE135FFCC7B4}" type="parTrans" cxnId="{307B6A90-0EE4-4788-859A-FA7B773D4A5D}">
      <dgm:prSet/>
      <dgm:spPr/>
      <dgm:t>
        <a:bodyPr/>
        <a:lstStyle/>
        <a:p>
          <a:endParaRPr lang="en-US"/>
        </a:p>
      </dgm:t>
    </dgm:pt>
    <dgm:pt modelId="{69EF99E5-43D9-48F3-8C4C-4274CEAF2276}" type="sibTrans" cxnId="{307B6A90-0EE4-4788-859A-FA7B773D4A5D}">
      <dgm:prSet/>
      <dgm:spPr/>
      <dgm:t>
        <a:bodyPr/>
        <a:lstStyle/>
        <a:p>
          <a:endParaRPr lang="en-US"/>
        </a:p>
      </dgm:t>
    </dgm:pt>
    <dgm:pt modelId="{04AD204B-CC59-4B3F-9CC0-8C9D28443852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8C16B119-2F25-41FB-B55C-279A1FB7243A}" type="parTrans" cxnId="{17C6F25A-2BEA-4349-99F1-83AFA1D3D370}">
      <dgm:prSet/>
      <dgm:spPr/>
      <dgm:t>
        <a:bodyPr/>
        <a:lstStyle/>
        <a:p>
          <a:endParaRPr lang="en-US"/>
        </a:p>
      </dgm:t>
    </dgm:pt>
    <dgm:pt modelId="{205BC82C-7CE1-4F20-8B97-C89B59CA1D4B}" type="sibTrans" cxnId="{17C6F25A-2BEA-4349-99F1-83AFA1D3D370}">
      <dgm:prSet/>
      <dgm:spPr/>
      <dgm:t>
        <a:bodyPr/>
        <a:lstStyle/>
        <a:p>
          <a:endParaRPr lang="en-US"/>
        </a:p>
      </dgm:t>
    </dgm:pt>
    <dgm:pt modelId="{10AD2B3F-E6C6-4400-A724-1EF419CC928C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D666EFBF-0F36-4275-A723-351B370C19CE}" type="parTrans" cxnId="{73E434EA-14E1-486F-9EF6-A8400A953AED}">
      <dgm:prSet/>
      <dgm:spPr/>
      <dgm:t>
        <a:bodyPr/>
        <a:lstStyle/>
        <a:p>
          <a:endParaRPr lang="en-US"/>
        </a:p>
      </dgm:t>
    </dgm:pt>
    <dgm:pt modelId="{DF7763A9-A97F-4640-A8E4-8EEA201CEB39}" type="sibTrans" cxnId="{73E434EA-14E1-486F-9EF6-A8400A953AED}">
      <dgm:prSet/>
      <dgm:spPr/>
      <dgm:t>
        <a:bodyPr/>
        <a:lstStyle/>
        <a:p>
          <a:endParaRPr lang="en-US"/>
        </a:p>
      </dgm:t>
    </dgm:pt>
    <dgm:pt modelId="{DD5A9941-B0EC-4F07-B4AE-5A091B56B6B0}" type="pres">
      <dgm:prSet presAssocID="{F2C5FD5B-E7D9-4CF1-B25E-1C0E47F20E1A}" presName="Name0" presStyleCnt="0">
        <dgm:presLayoutVars>
          <dgm:chMax/>
          <dgm:chPref/>
          <dgm:dir/>
        </dgm:presLayoutVars>
      </dgm:prSet>
      <dgm:spPr/>
    </dgm:pt>
    <dgm:pt modelId="{2E54EA35-38E8-4C71-A326-A379701259B6}" type="pres">
      <dgm:prSet presAssocID="{37C487F6-37A3-4450-9BA9-84582C688FE5}" presName="composite" presStyleCnt="0">
        <dgm:presLayoutVars>
          <dgm:chMax val="1"/>
          <dgm:chPref val="1"/>
        </dgm:presLayoutVars>
      </dgm:prSet>
      <dgm:spPr/>
    </dgm:pt>
    <dgm:pt modelId="{526D77FE-E28A-43D4-A98E-D60A14FE2981}" type="pres">
      <dgm:prSet presAssocID="{37C487F6-37A3-4450-9BA9-84582C688FE5}" presName="Accent" presStyleLbl="trAlignAcc1" presStyleIdx="0" presStyleCnt="12">
        <dgm:presLayoutVars>
          <dgm:chMax val="0"/>
          <dgm:chPref val="0"/>
        </dgm:presLayoutVars>
      </dgm:prSet>
      <dgm:spPr/>
    </dgm:pt>
    <dgm:pt modelId="{9457ED97-560F-47E4-B81D-87E756344FB3}" type="pres">
      <dgm:prSet presAssocID="{37C487F6-37A3-4450-9BA9-84582C688FE5}" presName="Image" presStyleLbl="alignImgPlace1" presStyleIdx="0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" t="-20224" r="420" b="-55776"/>
          </a:stretch>
        </a:blipFill>
      </dgm:spPr>
    </dgm:pt>
    <dgm:pt modelId="{3511E3CB-B112-4527-B757-AA5312B5251B}" type="pres">
      <dgm:prSet presAssocID="{37C487F6-37A3-4450-9BA9-84582C688FE5}" presName="ChildComposite" presStyleCnt="0"/>
      <dgm:spPr/>
    </dgm:pt>
    <dgm:pt modelId="{74287628-4D2F-4EEA-91A0-84416118F9FB}" type="pres">
      <dgm:prSet presAssocID="{37C487F6-37A3-4450-9BA9-84582C688FE5}" presName="Child" presStyleLbl="node1" presStyleIdx="0" presStyleCnt="12">
        <dgm:presLayoutVars>
          <dgm:chMax val="0"/>
          <dgm:chPref val="0"/>
          <dgm:bulletEnabled val="1"/>
        </dgm:presLayoutVars>
      </dgm:prSet>
      <dgm:spPr/>
    </dgm:pt>
    <dgm:pt modelId="{78559616-990E-4C71-A90A-660E541233C1}" type="pres">
      <dgm:prSet presAssocID="{37C487F6-37A3-4450-9BA9-84582C688FE5}" presName="Parent" presStyleLbl="revTx" presStyleIdx="0" presStyleCnt="12">
        <dgm:presLayoutVars>
          <dgm:chMax val="1"/>
          <dgm:chPref val="0"/>
          <dgm:bulletEnabled val="1"/>
        </dgm:presLayoutVars>
      </dgm:prSet>
      <dgm:spPr/>
    </dgm:pt>
    <dgm:pt modelId="{F51A0E13-E2AE-4618-A778-F76235D461DA}" type="pres">
      <dgm:prSet presAssocID="{8FBAF157-BB83-4523-8A17-2FCC4FC0A20F}" presName="sibTrans" presStyleCnt="0"/>
      <dgm:spPr/>
    </dgm:pt>
    <dgm:pt modelId="{A94D3453-57F2-4B4F-BA43-64C28601D333}" type="pres">
      <dgm:prSet presAssocID="{59CB8025-D61E-4C97-80B5-FEEE717FF7E9}" presName="composite" presStyleCnt="0">
        <dgm:presLayoutVars>
          <dgm:chMax val="1"/>
          <dgm:chPref val="1"/>
        </dgm:presLayoutVars>
      </dgm:prSet>
      <dgm:spPr/>
    </dgm:pt>
    <dgm:pt modelId="{90DB1CA2-653B-4311-946B-C7AD2CBD20AB}" type="pres">
      <dgm:prSet presAssocID="{59CB8025-D61E-4C97-80B5-FEEE717FF7E9}" presName="Accent" presStyleLbl="trAlignAcc1" presStyleIdx="1" presStyleCnt="12">
        <dgm:presLayoutVars>
          <dgm:chMax val="0"/>
          <dgm:chPref val="0"/>
        </dgm:presLayoutVars>
      </dgm:prSet>
      <dgm:spPr/>
    </dgm:pt>
    <dgm:pt modelId="{792C697E-227F-4B97-B7CD-87910BC8C406}" type="pres">
      <dgm:prSet presAssocID="{59CB8025-D61E-4C97-80B5-FEEE717FF7E9}" presName="Image" presStyleLbl="alignImgPlace1" presStyleIdx="1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5" b="-17175"/>
          </a:stretch>
        </a:blipFill>
      </dgm:spPr>
    </dgm:pt>
    <dgm:pt modelId="{5B1978CC-4EAB-46F8-A398-C4025041CD15}" type="pres">
      <dgm:prSet presAssocID="{59CB8025-D61E-4C97-80B5-FEEE717FF7E9}" presName="ChildComposite" presStyleCnt="0"/>
      <dgm:spPr/>
    </dgm:pt>
    <dgm:pt modelId="{66C305D0-B5A8-4EA5-99A0-FFBF551664F1}" type="pres">
      <dgm:prSet presAssocID="{59CB8025-D61E-4C97-80B5-FEEE717FF7E9}" presName="Child" presStyleLbl="node1" presStyleIdx="1" presStyleCnt="12">
        <dgm:presLayoutVars>
          <dgm:chMax val="0"/>
          <dgm:chPref val="0"/>
          <dgm:bulletEnabled val="1"/>
        </dgm:presLayoutVars>
      </dgm:prSet>
      <dgm:spPr/>
    </dgm:pt>
    <dgm:pt modelId="{4C9B8191-587E-4ABB-98E2-4865EA23A48A}" type="pres">
      <dgm:prSet presAssocID="{59CB8025-D61E-4C97-80B5-FEEE717FF7E9}" presName="Parent" presStyleLbl="revTx" presStyleIdx="1" presStyleCnt="12">
        <dgm:presLayoutVars>
          <dgm:chMax val="1"/>
          <dgm:chPref val="0"/>
          <dgm:bulletEnabled val="1"/>
        </dgm:presLayoutVars>
      </dgm:prSet>
      <dgm:spPr/>
    </dgm:pt>
    <dgm:pt modelId="{4CDAEDAB-C4F7-4D83-A375-498AF3845F21}" type="pres">
      <dgm:prSet presAssocID="{52F62BAE-16FD-4B56-8A2B-948C61A6722C}" presName="sibTrans" presStyleCnt="0"/>
      <dgm:spPr/>
    </dgm:pt>
    <dgm:pt modelId="{DCE4075E-6BAE-44D8-89F5-8C0D55DE3DC0}" type="pres">
      <dgm:prSet presAssocID="{8B0AFEC2-E5B7-4661-9947-AC6A6BAD6C17}" presName="composite" presStyleCnt="0">
        <dgm:presLayoutVars>
          <dgm:chMax val="1"/>
          <dgm:chPref val="1"/>
        </dgm:presLayoutVars>
      </dgm:prSet>
      <dgm:spPr/>
    </dgm:pt>
    <dgm:pt modelId="{7ED503E0-F6F1-4457-8D96-B593CF80C00A}" type="pres">
      <dgm:prSet presAssocID="{8B0AFEC2-E5B7-4661-9947-AC6A6BAD6C17}" presName="Accent" presStyleLbl="trAlignAcc1" presStyleIdx="2" presStyleCnt="12">
        <dgm:presLayoutVars>
          <dgm:chMax val="0"/>
          <dgm:chPref val="0"/>
        </dgm:presLayoutVars>
      </dgm:prSet>
      <dgm:spPr/>
    </dgm:pt>
    <dgm:pt modelId="{DB55F5F7-900B-4063-994A-8BDD1FC39C9A}" type="pres">
      <dgm:prSet presAssocID="{8B0AFEC2-E5B7-4661-9947-AC6A6BAD6C17}" presName="Image" presStyleLbl="alignImgPlace1" presStyleIdx="2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99" b="-19099"/>
          </a:stretch>
        </a:blipFill>
      </dgm:spPr>
    </dgm:pt>
    <dgm:pt modelId="{CA6C2DBC-1E1D-4870-99CA-D852CCC75468}" type="pres">
      <dgm:prSet presAssocID="{8B0AFEC2-E5B7-4661-9947-AC6A6BAD6C17}" presName="ChildComposite" presStyleCnt="0"/>
      <dgm:spPr/>
    </dgm:pt>
    <dgm:pt modelId="{22BA8953-5C32-481B-B2DC-C2687AA7A23B}" type="pres">
      <dgm:prSet presAssocID="{8B0AFEC2-E5B7-4661-9947-AC6A6BAD6C17}" presName="Child" presStyleLbl="node1" presStyleIdx="2" presStyleCnt="12">
        <dgm:presLayoutVars>
          <dgm:chMax val="0"/>
          <dgm:chPref val="0"/>
          <dgm:bulletEnabled val="1"/>
        </dgm:presLayoutVars>
      </dgm:prSet>
      <dgm:spPr/>
    </dgm:pt>
    <dgm:pt modelId="{92EAB74B-018E-415B-BDAE-8BC54DE8F15F}" type="pres">
      <dgm:prSet presAssocID="{8B0AFEC2-E5B7-4661-9947-AC6A6BAD6C17}" presName="Parent" presStyleLbl="revTx" presStyleIdx="2" presStyleCnt="12">
        <dgm:presLayoutVars>
          <dgm:chMax val="1"/>
          <dgm:chPref val="0"/>
          <dgm:bulletEnabled val="1"/>
        </dgm:presLayoutVars>
      </dgm:prSet>
      <dgm:spPr/>
    </dgm:pt>
    <dgm:pt modelId="{73C28BB3-A841-41BE-B1CE-50AC113933B0}" type="pres">
      <dgm:prSet presAssocID="{648E9682-C963-414C-8513-E8C4F9877ED0}" presName="sibTrans" presStyleCnt="0"/>
      <dgm:spPr/>
    </dgm:pt>
    <dgm:pt modelId="{FC7CCD1D-54CB-4A57-93AF-5D5101459575}" type="pres">
      <dgm:prSet presAssocID="{70BD65C1-EF37-4300-BB04-E12723737291}" presName="composite" presStyleCnt="0">
        <dgm:presLayoutVars>
          <dgm:chMax val="1"/>
          <dgm:chPref val="1"/>
        </dgm:presLayoutVars>
      </dgm:prSet>
      <dgm:spPr/>
    </dgm:pt>
    <dgm:pt modelId="{7F78A11C-1F8A-4328-A2F2-F6773A513183}" type="pres">
      <dgm:prSet presAssocID="{70BD65C1-EF37-4300-BB04-E12723737291}" presName="Accent" presStyleLbl="trAlignAcc1" presStyleIdx="3" presStyleCnt="12">
        <dgm:presLayoutVars>
          <dgm:chMax val="0"/>
          <dgm:chPref val="0"/>
        </dgm:presLayoutVars>
      </dgm:prSet>
      <dgm:spPr/>
    </dgm:pt>
    <dgm:pt modelId="{728320E2-C2C6-4AE6-BAB6-EE0A9FEADCF9}" type="pres">
      <dgm:prSet presAssocID="{70BD65C1-EF37-4300-BB04-E12723737291}" presName="Image" presStyleLbl="alignImgPlace1" presStyleIdx="3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/>
          <a:srcRect/>
          <a:stretch>
            <a:fillRect l="-709" t="-17640" r="709" b="-58360"/>
          </a:stretch>
        </a:blipFill>
      </dgm:spPr>
    </dgm:pt>
    <dgm:pt modelId="{ED7E5A0D-4AC0-4251-8AB4-F6BB0FBF800A}" type="pres">
      <dgm:prSet presAssocID="{70BD65C1-EF37-4300-BB04-E12723737291}" presName="ChildComposite" presStyleCnt="0"/>
      <dgm:spPr/>
    </dgm:pt>
    <dgm:pt modelId="{5E243E67-81BA-4C60-9CEE-E4F221EE40C3}" type="pres">
      <dgm:prSet presAssocID="{70BD65C1-EF37-4300-BB04-E12723737291}" presName="Child" presStyleLbl="node1" presStyleIdx="3" presStyleCnt="12">
        <dgm:presLayoutVars>
          <dgm:chMax val="0"/>
          <dgm:chPref val="0"/>
          <dgm:bulletEnabled val="1"/>
        </dgm:presLayoutVars>
      </dgm:prSet>
      <dgm:spPr/>
    </dgm:pt>
    <dgm:pt modelId="{673BACB1-7D77-4C54-BD6C-86FEEAEBFC33}" type="pres">
      <dgm:prSet presAssocID="{70BD65C1-EF37-4300-BB04-E12723737291}" presName="Parent" presStyleLbl="revTx" presStyleIdx="3" presStyleCnt="12">
        <dgm:presLayoutVars>
          <dgm:chMax val="1"/>
          <dgm:chPref val="0"/>
          <dgm:bulletEnabled val="1"/>
        </dgm:presLayoutVars>
      </dgm:prSet>
      <dgm:spPr/>
    </dgm:pt>
    <dgm:pt modelId="{2EFB68FC-5182-4F18-BE25-8FF4312C4E5D}" type="pres">
      <dgm:prSet presAssocID="{FB1F89B8-52E4-41AF-B0C6-53DB4C4E7AE7}" presName="sibTrans" presStyleCnt="0"/>
      <dgm:spPr/>
    </dgm:pt>
    <dgm:pt modelId="{B6BF8D8B-8077-4B8C-9F73-A9A7FD56E996}" type="pres">
      <dgm:prSet presAssocID="{0D514389-1367-4A13-A5FF-78E4B643A77F}" presName="composite" presStyleCnt="0">
        <dgm:presLayoutVars>
          <dgm:chMax val="1"/>
          <dgm:chPref val="1"/>
        </dgm:presLayoutVars>
      </dgm:prSet>
      <dgm:spPr/>
    </dgm:pt>
    <dgm:pt modelId="{6EF4D545-4197-42E2-B108-4B350EBC1432}" type="pres">
      <dgm:prSet presAssocID="{0D514389-1367-4A13-A5FF-78E4B643A77F}" presName="Accent" presStyleLbl="trAlignAcc1" presStyleIdx="4" presStyleCnt="12">
        <dgm:presLayoutVars>
          <dgm:chMax val="0"/>
          <dgm:chPref val="0"/>
        </dgm:presLayoutVars>
      </dgm:prSet>
      <dgm:spPr/>
    </dgm:pt>
    <dgm:pt modelId="{5434AA2D-5755-4F5B-84B8-5902DB89E190}" type="pres">
      <dgm:prSet presAssocID="{0D514389-1367-4A13-A5FF-78E4B643A77F}" presName="Image" presStyleLbl="alignImgPlace1" presStyleIdx="4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/>
          <a:srcRect/>
          <a:stretch>
            <a:fillRect l="-535" t="-17640" r="535" b="-58360"/>
          </a:stretch>
        </a:blipFill>
      </dgm:spPr>
    </dgm:pt>
    <dgm:pt modelId="{E8719008-6189-4C11-808D-327E05C23597}" type="pres">
      <dgm:prSet presAssocID="{0D514389-1367-4A13-A5FF-78E4B643A77F}" presName="ChildComposite" presStyleCnt="0"/>
      <dgm:spPr/>
    </dgm:pt>
    <dgm:pt modelId="{40769B91-814E-4E40-B0DB-41FF9C2A5FDF}" type="pres">
      <dgm:prSet presAssocID="{0D514389-1367-4A13-A5FF-78E4B643A77F}" presName="Child" presStyleLbl="node1" presStyleIdx="4" presStyleCnt="12">
        <dgm:presLayoutVars>
          <dgm:chMax val="0"/>
          <dgm:chPref val="0"/>
          <dgm:bulletEnabled val="1"/>
        </dgm:presLayoutVars>
      </dgm:prSet>
      <dgm:spPr/>
    </dgm:pt>
    <dgm:pt modelId="{36DB9C07-BF7F-4552-BCBA-5FD0F5A5639F}" type="pres">
      <dgm:prSet presAssocID="{0D514389-1367-4A13-A5FF-78E4B643A77F}" presName="Parent" presStyleLbl="revTx" presStyleIdx="4" presStyleCnt="12">
        <dgm:presLayoutVars>
          <dgm:chMax val="1"/>
          <dgm:chPref val="0"/>
          <dgm:bulletEnabled val="1"/>
        </dgm:presLayoutVars>
      </dgm:prSet>
      <dgm:spPr/>
    </dgm:pt>
    <dgm:pt modelId="{E0496D81-2979-4AE3-AD01-8AC7D506ACFF}" type="pres">
      <dgm:prSet presAssocID="{6C6E62DF-96BE-48D4-A26C-B9416897B08D}" presName="sibTrans" presStyleCnt="0"/>
      <dgm:spPr/>
    </dgm:pt>
    <dgm:pt modelId="{E128537D-AB5D-4CF9-B392-F9EFBCECD300}" type="pres">
      <dgm:prSet presAssocID="{F7285BDF-5A23-41CA-9F03-2CFEF2BEEC9A}" presName="composite" presStyleCnt="0">
        <dgm:presLayoutVars>
          <dgm:chMax val="1"/>
          <dgm:chPref val="1"/>
        </dgm:presLayoutVars>
      </dgm:prSet>
      <dgm:spPr/>
    </dgm:pt>
    <dgm:pt modelId="{750FDB17-B6B2-42A9-8D33-3F7DA984B54A}" type="pres">
      <dgm:prSet presAssocID="{F7285BDF-5A23-41CA-9F03-2CFEF2BEEC9A}" presName="Accent" presStyleLbl="trAlignAcc1" presStyleIdx="5" presStyleCnt="12">
        <dgm:presLayoutVars>
          <dgm:chMax val="0"/>
          <dgm:chPref val="0"/>
        </dgm:presLayoutVars>
      </dgm:prSet>
      <dgm:spPr/>
    </dgm:pt>
    <dgm:pt modelId="{42EC4AB0-C24E-40B4-AAD0-62E639856397}" type="pres">
      <dgm:prSet presAssocID="{F7285BDF-5A23-41CA-9F03-2CFEF2BEEC9A}" presName="Image" presStyleLbl="alignImgPlace1" presStyleIdx="5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/>
          <a:srcRect/>
          <a:stretch>
            <a:fillRect t="769" b="-40769"/>
          </a:stretch>
        </a:blipFill>
      </dgm:spPr>
    </dgm:pt>
    <dgm:pt modelId="{527734B7-E04C-48E4-BF57-B9CFF02DD400}" type="pres">
      <dgm:prSet presAssocID="{F7285BDF-5A23-41CA-9F03-2CFEF2BEEC9A}" presName="ChildComposite" presStyleCnt="0"/>
      <dgm:spPr/>
    </dgm:pt>
    <dgm:pt modelId="{DC90D03E-E472-42E4-A17A-5DFE00FBD134}" type="pres">
      <dgm:prSet presAssocID="{F7285BDF-5A23-41CA-9F03-2CFEF2BEEC9A}" presName="Child" presStyleLbl="node1" presStyleIdx="5" presStyleCnt="12">
        <dgm:presLayoutVars>
          <dgm:chMax val="0"/>
          <dgm:chPref val="0"/>
          <dgm:bulletEnabled val="1"/>
        </dgm:presLayoutVars>
      </dgm:prSet>
      <dgm:spPr/>
    </dgm:pt>
    <dgm:pt modelId="{0094E46F-1DA2-4730-A362-CD5D9C40C8CB}" type="pres">
      <dgm:prSet presAssocID="{F7285BDF-5A23-41CA-9F03-2CFEF2BEEC9A}" presName="Parent" presStyleLbl="revTx" presStyleIdx="5" presStyleCnt="12">
        <dgm:presLayoutVars>
          <dgm:chMax val="1"/>
          <dgm:chPref val="0"/>
          <dgm:bulletEnabled val="1"/>
        </dgm:presLayoutVars>
      </dgm:prSet>
      <dgm:spPr/>
    </dgm:pt>
    <dgm:pt modelId="{32A27DA3-C4F1-421A-AC17-C6D6786ED502}" type="pres">
      <dgm:prSet presAssocID="{C4FA70C7-3A69-435E-8BA7-7F9234186A83}" presName="sibTrans" presStyleCnt="0"/>
      <dgm:spPr/>
    </dgm:pt>
    <dgm:pt modelId="{68DAF98C-B864-4871-BAEF-7918F45C9594}" type="pres">
      <dgm:prSet presAssocID="{27A745C2-BFCC-464F-A088-CB1611FDF22A}" presName="composite" presStyleCnt="0">
        <dgm:presLayoutVars>
          <dgm:chMax val="1"/>
          <dgm:chPref val="1"/>
        </dgm:presLayoutVars>
      </dgm:prSet>
      <dgm:spPr/>
    </dgm:pt>
    <dgm:pt modelId="{A121CB3B-DA96-4A1E-B3BD-D86E3CBA4E14}" type="pres">
      <dgm:prSet presAssocID="{27A745C2-BFCC-464F-A088-CB1611FDF22A}" presName="Accent" presStyleLbl="trAlignAcc1" presStyleIdx="6" presStyleCnt="12">
        <dgm:presLayoutVars>
          <dgm:chMax val="0"/>
          <dgm:chPref val="0"/>
        </dgm:presLayoutVars>
      </dgm:prSet>
      <dgm:spPr/>
    </dgm:pt>
    <dgm:pt modelId="{1DFDF9E4-1C0D-46FF-9603-09CF984544EF}" type="pres">
      <dgm:prSet presAssocID="{27A745C2-BFCC-464F-A088-CB1611FDF22A}" presName="Image" presStyleLbl="alignImgPlace1" presStyleIdx="6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7"/>
          <a:srcRect/>
          <a:stretch>
            <a:fillRect t="-11231" b="-52769"/>
          </a:stretch>
        </a:blipFill>
      </dgm:spPr>
    </dgm:pt>
    <dgm:pt modelId="{6804C06D-9494-4F44-B2E0-99C9E7FE5E52}" type="pres">
      <dgm:prSet presAssocID="{27A745C2-BFCC-464F-A088-CB1611FDF22A}" presName="ChildComposite" presStyleCnt="0"/>
      <dgm:spPr/>
    </dgm:pt>
    <dgm:pt modelId="{A1B5FA0A-DA9B-46A3-B717-8F1AE6C561E4}" type="pres">
      <dgm:prSet presAssocID="{27A745C2-BFCC-464F-A088-CB1611FDF22A}" presName="Child" presStyleLbl="node1" presStyleIdx="6" presStyleCnt="12">
        <dgm:presLayoutVars>
          <dgm:chMax val="0"/>
          <dgm:chPref val="0"/>
          <dgm:bulletEnabled val="1"/>
        </dgm:presLayoutVars>
      </dgm:prSet>
      <dgm:spPr/>
    </dgm:pt>
    <dgm:pt modelId="{5C288818-AF62-409D-A74C-64C912CACE4C}" type="pres">
      <dgm:prSet presAssocID="{27A745C2-BFCC-464F-A088-CB1611FDF22A}" presName="Parent" presStyleLbl="revTx" presStyleIdx="6" presStyleCnt="12">
        <dgm:presLayoutVars>
          <dgm:chMax val="1"/>
          <dgm:chPref val="0"/>
          <dgm:bulletEnabled val="1"/>
        </dgm:presLayoutVars>
      </dgm:prSet>
      <dgm:spPr/>
    </dgm:pt>
    <dgm:pt modelId="{0C8F16C2-6E1C-4A94-84E5-943B610D072B}" type="pres">
      <dgm:prSet presAssocID="{3DCF9BFE-39BB-44D8-B980-D2384086E083}" presName="sibTrans" presStyleCnt="0"/>
      <dgm:spPr/>
    </dgm:pt>
    <dgm:pt modelId="{9CE0A1EA-6FC5-44C6-A6EF-7AF8E0F7C020}" type="pres">
      <dgm:prSet presAssocID="{34B4C0C5-E385-4CEB-B6FC-1BDEAE869D33}" presName="composite" presStyleCnt="0">
        <dgm:presLayoutVars>
          <dgm:chMax val="1"/>
          <dgm:chPref val="1"/>
        </dgm:presLayoutVars>
      </dgm:prSet>
      <dgm:spPr/>
    </dgm:pt>
    <dgm:pt modelId="{50A5FE03-F019-4A99-8F7A-530A41FA1C9D}" type="pres">
      <dgm:prSet presAssocID="{34B4C0C5-E385-4CEB-B6FC-1BDEAE869D33}" presName="Accent" presStyleLbl="trAlignAcc1" presStyleIdx="7" presStyleCnt="12">
        <dgm:presLayoutVars>
          <dgm:chMax val="0"/>
          <dgm:chPref val="0"/>
        </dgm:presLayoutVars>
      </dgm:prSet>
      <dgm:spPr/>
    </dgm:pt>
    <dgm:pt modelId="{DBB16634-636B-460A-B0C9-78A1981B7371}" type="pres">
      <dgm:prSet presAssocID="{34B4C0C5-E385-4CEB-B6FC-1BDEAE869D33}" presName="Image" presStyleLbl="alignImgPlace1" presStyleIdx="7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8"/>
          <a:srcRect/>
          <a:stretch>
            <a:fillRect t="-25577" b="-50423"/>
          </a:stretch>
        </a:blipFill>
      </dgm:spPr>
    </dgm:pt>
    <dgm:pt modelId="{5837916F-5E81-46B7-A0F4-739261BE821F}" type="pres">
      <dgm:prSet presAssocID="{34B4C0C5-E385-4CEB-B6FC-1BDEAE869D33}" presName="ChildComposite" presStyleCnt="0"/>
      <dgm:spPr/>
    </dgm:pt>
    <dgm:pt modelId="{2DB41497-C434-4EC1-8F1E-27577E1B0CA7}" type="pres">
      <dgm:prSet presAssocID="{34B4C0C5-E385-4CEB-B6FC-1BDEAE869D33}" presName="Child" presStyleLbl="node1" presStyleIdx="7" presStyleCnt="12">
        <dgm:presLayoutVars>
          <dgm:chMax val="0"/>
          <dgm:chPref val="0"/>
          <dgm:bulletEnabled val="1"/>
        </dgm:presLayoutVars>
      </dgm:prSet>
      <dgm:spPr/>
    </dgm:pt>
    <dgm:pt modelId="{3BAE6B39-4A13-4E5B-87BA-012F166F9538}" type="pres">
      <dgm:prSet presAssocID="{34B4C0C5-E385-4CEB-B6FC-1BDEAE869D33}" presName="Parent" presStyleLbl="revTx" presStyleIdx="7" presStyleCnt="12">
        <dgm:presLayoutVars>
          <dgm:chMax val="1"/>
          <dgm:chPref val="0"/>
          <dgm:bulletEnabled val="1"/>
        </dgm:presLayoutVars>
      </dgm:prSet>
      <dgm:spPr/>
    </dgm:pt>
    <dgm:pt modelId="{BD45BD16-0AB5-480B-9B2B-6F95224D3A8D}" type="pres">
      <dgm:prSet presAssocID="{A6E4BD6A-B1D5-442D-8019-8B7EA7138E4D}" presName="sibTrans" presStyleCnt="0"/>
      <dgm:spPr/>
    </dgm:pt>
    <dgm:pt modelId="{E673F85E-34D8-4BF4-B6F7-436782366051}" type="pres">
      <dgm:prSet presAssocID="{95ECC2CF-07DB-4EF9-8FFF-5E4171CE3E58}" presName="composite" presStyleCnt="0">
        <dgm:presLayoutVars>
          <dgm:chMax val="1"/>
          <dgm:chPref val="1"/>
        </dgm:presLayoutVars>
      </dgm:prSet>
      <dgm:spPr/>
    </dgm:pt>
    <dgm:pt modelId="{061D4747-9122-43B9-8B0D-39BBFBF037F9}" type="pres">
      <dgm:prSet presAssocID="{95ECC2CF-07DB-4EF9-8FFF-5E4171CE3E58}" presName="Accent" presStyleLbl="trAlignAcc1" presStyleIdx="8" presStyleCnt="12">
        <dgm:presLayoutVars>
          <dgm:chMax val="0"/>
          <dgm:chPref val="0"/>
        </dgm:presLayoutVars>
      </dgm:prSet>
      <dgm:spPr/>
    </dgm:pt>
    <dgm:pt modelId="{20F19E8C-C16A-4A71-B4F8-91A439587394}" type="pres">
      <dgm:prSet presAssocID="{95ECC2CF-07DB-4EF9-8FFF-5E4171CE3E58}" presName="Image" presStyleLbl="alignImgPlace1" presStyleIdx="8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9"/>
          <a:srcRect/>
          <a:stretch>
            <a:fillRect t="-17150" b="-38850"/>
          </a:stretch>
        </a:blipFill>
      </dgm:spPr>
    </dgm:pt>
    <dgm:pt modelId="{02F0126C-E89A-41DE-89DB-9821281AEF33}" type="pres">
      <dgm:prSet presAssocID="{95ECC2CF-07DB-4EF9-8FFF-5E4171CE3E58}" presName="ChildComposite" presStyleCnt="0"/>
      <dgm:spPr/>
    </dgm:pt>
    <dgm:pt modelId="{3524084E-621F-4CFF-8013-EDB9BB7AA8F0}" type="pres">
      <dgm:prSet presAssocID="{95ECC2CF-07DB-4EF9-8FFF-5E4171CE3E58}" presName="Child" presStyleLbl="node1" presStyleIdx="8" presStyleCnt="12">
        <dgm:presLayoutVars>
          <dgm:chMax val="0"/>
          <dgm:chPref val="0"/>
          <dgm:bulletEnabled val="1"/>
        </dgm:presLayoutVars>
      </dgm:prSet>
      <dgm:spPr/>
    </dgm:pt>
    <dgm:pt modelId="{1F663B0D-A0C4-4C59-80F0-B710923B5E22}" type="pres">
      <dgm:prSet presAssocID="{95ECC2CF-07DB-4EF9-8FFF-5E4171CE3E58}" presName="Parent" presStyleLbl="revTx" presStyleIdx="8" presStyleCnt="12">
        <dgm:presLayoutVars>
          <dgm:chMax val="1"/>
          <dgm:chPref val="0"/>
          <dgm:bulletEnabled val="1"/>
        </dgm:presLayoutVars>
      </dgm:prSet>
      <dgm:spPr/>
    </dgm:pt>
    <dgm:pt modelId="{D8DA80E9-07B7-40C0-9211-95B6E67C1ADA}" type="pres">
      <dgm:prSet presAssocID="{73CF8E4C-73F8-43AF-B5D3-5D283452EFD1}" presName="sibTrans" presStyleCnt="0"/>
      <dgm:spPr/>
    </dgm:pt>
    <dgm:pt modelId="{78DB1A84-7D17-4C82-A1E2-6A2CDC77E4EE}" type="pres">
      <dgm:prSet presAssocID="{428BF313-9B7B-4104-95B9-3C1D7BD813F5}" presName="composite" presStyleCnt="0">
        <dgm:presLayoutVars>
          <dgm:chMax val="1"/>
          <dgm:chPref val="1"/>
        </dgm:presLayoutVars>
      </dgm:prSet>
      <dgm:spPr/>
    </dgm:pt>
    <dgm:pt modelId="{DF4AD471-2463-41C3-A051-A6EF5800B778}" type="pres">
      <dgm:prSet presAssocID="{428BF313-9B7B-4104-95B9-3C1D7BD813F5}" presName="Accent" presStyleLbl="trAlignAcc1" presStyleIdx="9" presStyleCnt="12">
        <dgm:presLayoutVars>
          <dgm:chMax val="0"/>
          <dgm:chPref val="0"/>
        </dgm:presLayoutVars>
      </dgm:prSet>
      <dgm:spPr/>
    </dgm:pt>
    <dgm:pt modelId="{5E705EA1-60B8-4329-A7C9-667914E4797B}" type="pres">
      <dgm:prSet presAssocID="{428BF313-9B7B-4104-95B9-3C1D7BD813F5}" presName="Image" presStyleLbl="alignImgPlace1" presStyleIdx="9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0"/>
          <a:srcRect/>
          <a:stretch>
            <a:fillRect l="709" t="-11231" r="-709" b="-52769"/>
          </a:stretch>
        </a:blipFill>
      </dgm:spPr>
    </dgm:pt>
    <dgm:pt modelId="{31F8FE76-74DF-4702-A12D-4A5C2C863A54}" type="pres">
      <dgm:prSet presAssocID="{428BF313-9B7B-4104-95B9-3C1D7BD813F5}" presName="ChildComposite" presStyleCnt="0"/>
      <dgm:spPr/>
    </dgm:pt>
    <dgm:pt modelId="{2FDE77F0-FD46-49AE-9CDF-FFB2DC6ED181}" type="pres">
      <dgm:prSet presAssocID="{428BF313-9B7B-4104-95B9-3C1D7BD813F5}" presName="Child" presStyleLbl="node1" presStyleIdx="9" presStyleCnt="12">
        <dgm:presLayoutVars>
          <dgm:chMax val="0"/>
          <dgm:chPref val="0"/>
          <dgm:bulletEnabled val="1"/>
        </dgm:presLayoutVars>
      </dgm:prSet>
      <dgm:spPr/>
    </dgm:pt>
    <dgm:pt modelId="{813F69B2-4342-4E66-A6D2-420D0E1578F7}" type="pres">
      <dgm:prSet presAssocID="{428BF313-9B7B-4104-95B9-3C1D7BD813F5}" presName="Parent" presStyleLbl="revTx" presStyleIdx="9" presStyleCnt="12">
        <dgm:presLayoutVars>
          <dgm:chMax val="1"/>
          <dgm:chPref val="0"/>
          <dgm:bulletEnabled val="1"/>
        </dgm:presLayoutVars>
      </dgm:prSet>
      <dgm:spPr/>
    </dgm:pt>
    <dgm:pt modelId="{75D395A1-F79B-4ED3-963A-C82C348087A1}" type="pres">
      <dgm:prSet presAssocID="{AFCECB6E-66F7-4F5C-BB96-344056431A1A}" presName="sibTrans" presStyleCnt="0"/>
      <dgm:spPr/>
    </dgm:pt>
    <dgm:pt modelId="{D15B185C-04E1-47A6-A1F6-2A2717CEA793}" type="pres">
      <dgm:prSet presAssocID="{FB7C426B-AE71-4F99-9ACE-565EEA8B172E}" presName="composite" presStyleCnt="0">
        <dgm:presLayoutVars>
          <dgm:chMax val="1"/>
          <dgm:chPref val="1"/>
        </dgm:presLayoutVars>
      </dgm:prSet>
      <dgm:spPr/>
    </dgm:pt>
    <dgm:pt modelId="{252C06E0-863C-435A-80D6-A4DA759B39C9}" type="pres">
      <dgm:prSet presAssocID="{FB7C426B-AE71-4F99-9ACE-565EEA8B172E}" presName="Accent" presStyleLbl="trAlignAcc1" presStyleIdx="10" presStyleCnt="12">
        <dgm:presLayoutVars>
          <dgm:chMax val="0"/>
          <dgm:chPref val="0"/>
        </dgm:presLayoutVars>
      </dgm:prSet>
      <dgm:spPr/>
    </dgm:pt>
    <dgm:pt modelId="{36AA402B-A79A-4AC3-9A63-353D83BC5AFD}" type="pres">
      <dgm:prSet presAssocID="{FB7C426B-AE71-4F99-9ACE-565EEA8B172E}" presName="Image" presStyleLbl="alignImgPlace1" presStyleIdx="10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1"/>
          <a:srcRect/>
          <a:stretch>
            <a:fillRect l="-3073" t="-26236" r="3073" b="-49764"/>
          </a:stretch>
        </a:blipFill>
      </dgm:spPr>
    </dgm:pt>
    <dgm:pt modelId="{F5AD5483-4581-49CF-924B-F448AD599D50}" type="pres">
      <dgm:prSet presAssocID="{FB7C426B-AE71-4F99-9ACE-565EEA8B172E}" presName="ChildComposite" presStyleCnt="0"/>
      <dgm:spPr/>
    </dgm:pt>
    <dgm:pt modelId="{A74299C6-2845-4ED0-974D-5CDF4471F2E6}" type="pres">
      <dgm:prSet presAssocID="{FB7C426B-AE71-4F99-9ACE-565EEA8B172E}" presName="Child" presStyleLbl="node1" presStyleIdx="10" presStyleCnt="12">
        <dgm:presLayoutVars>
          <dgm:chMax val="0"/>
          <dgm:chPref val="0"/>
          <dgm:bulletEnabled val="1"/>
        </dgm:presLayoutVars>
      </dgm:prSet>
      <dgm:spPr/>
    </dgm:pt>
    <dgm:pt modelId="{6461AA91-B7D7-463B-80F5-E95D492295DA}" type="pres">
      <dgm:prSet presAssocID="{FB7C426B-AE71-4F99-9ACE-565EEA8B172E}" presName="Parent" presStyleLbl="revTx" presStyleIdx="10" presStyleCnt="12">
        <dgm:presLayoutVars>
          <dgm:chMax val="1"/>
          <dgm:chPref val="0"/>
          <dgm:bulletEnabled val="1"/>
        </dgm:presLayoutVars>
      </dgm:prSet>
      <dgm:spPr/>
    </dgm:pt>
    <dgm:pt modelId="{0EE90248-D331-4DDF-B943-A11F9DA0FFF9}" type="pres">
      <dgm:prSet presAssocID="{08FC29CD-5D37-4645-BE8C-D521FF79FDFD}" presName="sibTrans" presStyleCnt="0"/>
      <dgm:spPr/>
    </dgm:pt>
    <dgm:pt modelId="{55285969-CDE8-4CE5-85EB-F3EED18C22E4}" type="pres">
      <dgm:prSet presAssocID="{4B4A4306-4350-495D-930E-A3F11CB1B608}" presName="composite" presStyleCnt="0">
        <dgm:presLayoutVars>
          <dgm:chMax val="1"/>
          <dgm:chPref val="1"/>
        </dgm:presLayoutVars>
      </dgm:prSet>
      <dgm:spPr/>
    </dgm:pt>
    <dgm:pt modelId="{D519EF02-37DA-45D4-9B37-13C968DCE096}" type="pres">
      <dgm:prSet presAssocID="{4B4A4306-4350-495D-930E-A3F11CB1B608}" presName="Accent" presStyleLbl="trAlignAcc1" presStyleIdx="11" presStyleCnt="12">
        <dgm:presLayoutVars>
          <dgm:chMax val="0"/>
          <dgm:chPref val="0"/>
        </dgm:presLayoutVars>
      </dgm:prSet>
      <dgm:spPr/>
    </dgm:pt>
    <dgm:pt modelId="{36CF1B2D-8895-4F80-96D2-CB17AA41CF0B}" type="pres">
      <dgm:prSet presAssocID="{4B4A4306-4350-495D-930E-A3F11CB1B608}" presName="Image" presStyleLbl="alignImgPlace1" presStyleIdx="11" presStyleCnt="1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2"/>
          <a:srcRect/>
          <a:stretch>
            <a:fillRect t="-18804" b="-57196"/>
          </a:stretch>
        </a:blipFill>
      </dgm:spPr>
    </dgm:pt>
    <dgm:pt modelId="{1E14F822-875B-4D25-849F-59AF3019DC0D}" type="pres">
      <dgm:prSet presAssocID="{4B4A4306-4350-495D-930E-A3F11CB1B608}" presName="ChildComposite" presStyleCnt="0"/>
      <dgm:spPr/>
    </dgm:pt>
    <dgm:pt modelId="{1B8758BD-EE2D-4A4F-B5BA-1A368555D5F7}" type="pres">
      <dgm:prSet presAssocID="{4B4A4306-4350-495D-930E-A3F11CB1B608}" presName="Child" presStyleLbl="node1" presStyleIdx="11" presStyleCnt="12">
        <dgm:presLayoutVars>
          <dgm:chMax val="0"/>
          <dgm:chPref val="0"/>
          <dgm:bulletEnabled val="1"/>
        </dgm:presLayoutVars>
      </dgm:prSet>
      <dgm:spPr/>
    </dgm:pt>
    <dgm:pt modelId="{B4E7A7DD-2FF1-446B-AC8C-762DA9648718}" type="pres">
      <dgm:prSet presAssocID="{4B4A4306-4350-495D-930E-A3F11CB1B608}" presName="Parent" presStyleLbl="revTx" presStyleIdx="11" presStyleCnt="12">
        <dgm:presLayoutVars>
          <dgm:chMax val="1"/>
          <dgm:chPref val="0"/>
          <dgm:bulletEnabled val="1"/>
        </dgm:presLayoutVars>
      </dgm:prSet>
      <dgm:spPr/>
    </dgm:pt>
  </dgm:ptLst>
  <dgm:cxnLst>
    <dgm:cxn modelId="{244A160C-1DFC-4DD6-B429-9968EEF11EFB}" type="presOf" srcId="{04AD204B-CC59-4B3F-9CC0-8C9D28443852}" destId="{A74299C6-2845-4ED0-974D-5CDF4471F2E6}" srcOrd="0" destOrd="0" presId="urn:microsoft.com/office/officeart/2008/layout/CaptionedPictures"/>
    <dgm:cxn modelId="{0B70D116-4FD4-4A02-8031-9400B3F6F3C6}" srcId="{8B0AFEC2-E5B7-4661-9947-AC6A6BAD6C17}" destId="{5741F12F-14C2-4657-9CB8-392B6E13B5A2}" srcOrd="0" destOrd="0" parTransId="{6F1619E1-2890-4DCA-9936-F83B295E7B83}" sibTransId="{1A5F4891-85B6-4E44-B622-2DFE7A467AE5}"/>
    <dgm:cxn modelId="{54B76C19-7FC2-4B0E-8BC0-08B1E67DDAFF}" type="presOf" srcId="{FB7C426B-AE71-4F99-9ACE-565EEA8B172E}" destId="{6461AA91-B7D7-463B-80F5-E95D492295DA}" srcOrd="0" destOrd="0" presId="urn:microsoft.com/office/officeart/2008/layout/CaptionedPictures"/>
    <dgm:cxn modelId="{9614C91D-6AFF-41E2-8B6D-B52DCA7977DC}" type="presOf" srcId="{5741F12F-14C2-4657-9CB8-392B6E13B5A2}" destId="{22BA8953-5C32-481B-B2DC-C2687AA7A23B}" srcOrd="0" destOrd="0" presId="urn:microsoft.com/office/officeart/2008/layout/CaptionedPictures"/>
    <dgm:cxn modelId="{681D2920-20B2-49DA-BA95-75057FBCA632}" srcId="{F2C5FD5B-E7D9-4CF1-B25E-1C0E47F20E1A}" destId="{0D514389-1367-4A13-A5FF-78E4B643A77F}" srcOrd="4" destOrd="0" parTransId="{FB931DF5-F674-43EA-B24D-16D02FCA426A}" sibTransId="{6C6E62DF-96BE-48D4-A26C-B9416897B08D}"/>
    <dgm:cxn modelId="{A89BE620-7893-47D0-838F-25DA85B108A1}" srcId="{F2C5FD5B-E7D9-4CF1-B25E-1C0E47F20E1A}" destId="{95ECC2CF-07DB-4EF9-8FFF-5E4171CE3E58}" srcOrd="8" destOrd="0" parTransId="{56B2239D-9AF9-4A47-9BF7-9E43F73AB1AE}" sibTransId="{73CF8E4C-73F8-43AF-B5D3-5D283452EFD1}"/>
    <dgm:cxn modelId="{86A1852B-8BF2-4ADA-BF8C-C6BE7E48CF23}" type="presOf" srcId="{25F53E27-FC14-48B8-8B76-C71977BE790C}" destId="{2DB41497-C434-4EC1-8F1E-27577E1B0CA7}" srcOrd="0" destOrd="0" presId="urn:microsoft.com/office/officeart/2008/layout/CaptionedPictures"/>
    <dgm:cxn modelId="{E08E702D-EECD-42E2-A865-C8DA0AD59E96}" type="presOf" srcId="{428BF313-9B7B-4104-95B9-3C1D7BD813F5}" destId="{813F69B2-4342-4E66-A6D2-420D0E1578F7}" srcOrd="0" destOrd="0" presId="urn:microsoft.com/office/officeart/2008/layout/CaptionedPictures"/>
    <dgm:cxn modelId="{A0668136-F217-4C0B-A3E9-D0FA4FC38C8F}" srcId="{F2C5FD5B-E7D9-4CF1-B25E-1C0E47F20E1A}" destId="{70BD65C1-EF37-4300-BB04-E12723737291}" srcOrd="3" destOrd="0" parTransId="{BE6E809E-FA72-42C6-80C8-8B9A460D2FD1}" sibTransId="{FB1F89B8-52E4-41AF-B0C6-53DB4C4E7AE7}"/>
    <dgm:cxn modelId="{05E49B3D-D18A-41B6-B791-A0B052B205B9}" type="presOf" srcId="{59CB8025-D61E-4C97-80B5-FEEE717FF7E9}" destId="{4C9B8191-587E-4ABB-98E2-4865EA23A48A}" srcOrd="0" destOrd="0" presId="urn:microsoft.com/office/officeart/2008/layout/CaptionedPictures"/>
    <dgm:cxn modelId="{BA37665B-F6F3-49CE-A249-4342D5B3DCCC}" srcId="{F2C5FD5B-E7D9-4CF1-B25E-1C0E47F20E1A}" destId="{34B4C0C5-E385-4CEB-B6FC-1BDEAE869D33}" srcOrd="7" destOrd="0" parTransId="{C6432D00-F449-41E7-BFF4-47AABEB8392F}" sibTransId="{A6E4BD6A-B1D5-442D-8019-8B7EA7138E4D}"/>
    <dgm:cxn modelId="{C2E6FA5B-2585-4CE4-80AC-49BE6FA77F8C}" type="presOf" srcId="{4B4A4306-4350-495D-930E-A3F11CB1B608}" destId="{B4E7A7DD-2FF1-446B-AC8C-762DA9648718}" srcOrd="0" destOrd="0" presId="urn:microsoft.com/office/officeart/2008/layout/CaptionedPictures"/>
    <dgm:cxn modelId="{FE1B9862-8720-4E05-8915-E657986AE274}" srcId="{0D514389-1367-4A13-A5FF-78E4B643A77F}" destId="{23AAFF16-D082-4029-B9D6-15E110A541A5}" srcOrd="0" destOrd="0" parTransId="{72318558-D780-4A02-90E5-4D120F567D90}" sibTransId="{2A1ACDC0-9694-4E05-A06A-08A4D1650BF3}"/>
    <dgm:cxn modelId="{D5045964-A64D-47C3-B653-BBDA037BA83C}" srcId="{F2C5FD5B-E7D9-4CF1-B25E-1C0E47F20E1A}" destId="{27A745C2-BFCC-464F-A088-CB1611FDF22A}" srcOrd="6" destOrd="0" parTransId="{A9A77C26-F9F8-4FA2-BDE5-98A4E544EBE1}" sibTransId="{3DCF9BFE-39BB-44D8-B980-D2384086E083}"/>
    <dgm:cxn modelId="{F039DD6D-8D51-46A6-8F8B-C23B48BC2354}" srcId="{59CB8025-D61E-4C97-80B5-FEEE717FF7E9}" destId="{BBD49320-611A-4316-A11F-BD4D01D87E9C}" srcOrd="0" destOrd="0" parTransId="{50CF0157-274E-4ADB-8468-3C12168EFB40}" sibTransId="{D21BA543-542A-40DF-9E73-1E2E15BFF4F2}"/>
    <dgm:cxn modelId="{83A89B51-B5D9-4023-9609-86167EA7FC59}" type="presOf" srcId="{D017BC3C-AE1D-45C2-8DA2-451ECBF4FF53}" destId="{5E243E67-81BA-4C60-9CEE-E4F221EE40C3}" srcOrd="0" destOrd="0" presId="urn:microsoft.com/office/officeart/2008/layout/CaptionedPictures"/>
    <dgm:cxn modelId="{E91B3C78-13E0-4D0A-81F6-462E3A5F5F5B}" type="presOf" srcId="{57556469-1382-4E6B-9E61-0C6B7F6B918A}" destId="{2FDE77F0-FD46-49AE-9CDF-FFB2DC6ED181}" srcOrd="0" destOrd="0" presId="urn:microsoft.com/office/officeart/2008/layout/CaptionedPictures"/>
    <dgm:cxn modelId="{B963037A-20B4-4DC3-B1C5-27BD6D00B9DA}" srcId="{F2C5FD5B-E7D9-4CF1-B25E-1C0E47F20E1A}" destId="{F7285BDF-5A23-41CA-9F03-2CFEF2BEEC9A}" srcOrd="5" destOrd="0" parTransId="{86DF2910-F466-4F79-AD0A-EA0F3D2FC95C}" sibTransId="{C4FA70C7-3A69-435E-8BA7-7F9234186A83}"/>
    <dgm:cxn modelId="{17C6F25A-2BEA-4349-99F1-83AFA1D3D370}" srcId="{FB7C426B-AE71-4F99-9ACE-565EEA8B172E}" destId="{04AD204B-CC59-4B3F-9CC0-8C9D28443852}" srcOrd="0" destOrd="0" parTransId="{8C16B119-2F25-41FB-B55C-279A1FB7243A}" sibTransId="{205BC82C-7CE1-4F20-8B97-C89B59CA1D4B}"/>
    <dgm:cxn modelId="{1ACBC785-979F-4ABE-A9C7-F07EF8F83634}" type="presOf" srcId="{27A745C2-BFCC-464F-A088-CB1611FDF22A}" destId="{5C288818-AF62-409D-A74C-64C912CACE4C}" srcOrd="0" destOrd="0" presId="urn:microsoft.com/office/officeart/2008/layout/CaptionedPictures"/>
    <dgm:cxn modelId="{7D3B4389-F54A-4003-A502-0D00764E80E2}" srcId="{70BD65C1-EF37-4300-BB04-E12723737291}" destId="{D017BC3C-AE1D-45C2-8DA2-451ECBF4FF53}" srcOrd="0" destOrd="0" parTransId="{8C9487F4-0402-41B3-8DC4-3DC9280B26FA}" sibTransId="{2B853902-4108-4407-9933-F9DEF8DE00B5}"/>
    <dgm:cxn modelId="{307B6A90-0EE4-4788-859A-FA7B773D4A5D}" srcId="{428BF313-9B7B-4104-95B9-3C1D7BD813F5}" destId="{57556469-1382-4E6B-9E61-0C6B7F6B918A}" srcOrd="0" destOrd="0" parTransId="{BFB33706-4D9C-4B0E-9450-AE135FFCC7B4}" sibTransId="{69EF99E5-43D9-48F3-8C4C-4274CEAF2276}"/>
    <dgm:cxn modelId="{D683E891-AF4F-45D4-9E0C-D90F2A23801B}" type="presOf" srcId="{8B0AFEC2-E5B7-4661-9947-AC6A6BAD6C17}" destId="{92EAB74B-018E-415B-BDAE-8BC54DE8F15F}" srcOrd="0" destOrd="0" presId="urn:microsoft.com/office/officeart/2008/layout/CaptionedPictures"/>
    <dgm:cxn modelId="{B1361A93-5727-4925-A87F-7A901DCF0A70}" srcId="{37C487F6-37A3-4450-9BA9-84582C688FE5}" destId="{C2F0F414-42A8-4DE8-8746-D1E7EE7458DF}" srcOrd="0" destOrd="0" parTransId="{461919A3-2490-4003-9608-93D98DC93897}" sibTransId="{07214B07-E19F-4CAB-9FA1-DCDD9144A107}"/>
    <dgm:cxn modelId="{291CF7A2-6D96-46BB-A696-95F69EE2136B}" srcId="{F2C5FD5B-E7D9-4CF1-B25E-1C0E47F20E1A}" destId="{4B4A4306-4350-495D-930E-A3F11CB1B608}" srcOrd="11" destOrd="0" parTransId="{7515F54D-9AC8-4193-BA46-85F5AA03EA07}" sibTransId="{A4CE6A36-DCE5-42CC-94ED-A8F2BD50176C}"/>
    <dgm:cxn modelId="{64AA14A7-DEDB-40C3-8154-2C90D5A5D408}" type="presOf" srcId="{34B4C0C5-E385-4CEB-B6FC-1BDEAE869D33}" destId="{3BAE6B39-4A13-4E5B-87BA-012F166F9538}" srcOrd="0" destOrd="0" presId="urn:microsoft.com/office/officeart/2008/layout/CaptionedPictures"/>
    <dgm:cxn modelId="{3AFB51B6-F971-4D58-AF1F-48F4D8F2BD99}" srcId="{F7285BDF-5A23-41CA-9F03-2CFEF2BEEC9A}" destId="{91B88F4B-4195-419D-86D8-BE3EF099F3FF}" srcOrd="0" destOrd="0" parTransId="{2EE3D8B4-E397-42E9-9D9F-48F19F44D7F5}" sibTransId="{956D2C75-1AEF-4814-B3DF-9061FE7586F2}"/>
    <dgm:cxn modelId="{3648E1B7-1FE9-4A57-890E-9FE111EC3E52}" srcId="{F2C5FD5B-E7D9-4CF1-B25E-1C0E47F20E1A}" destId="{37C487F6-37A3-4450-9BA9-84582C688FE5}" srcOrd="0" destOrd="0" parTransId="{130E9B4E-568A-404F-8D26-C8541A16B131}" sibTransId="{8FBAF157-BB83-4523-8A17-2FCC4FC0A20F}"/>
    <dgm:cxn modelId="{60D3E8B7-B92A-459A-A2C4-C84536E774D0}" srcId="{34B4C0C5-E385-4CEB-B6FC-1BDEAE869D33}" destId="{25F53E27-FC14-48B8-8B76-C71977BE790C}" srcOrd="0" destOrd="0" parTransId="{EA198F87-09CF-44C8-B5A1-5A6819545262}" sibTransId="{BC50628B-7E1C-40BF-8DB6-16216C753D42}"/>
    <dgm:cxn modelId="{08C597B8-616E-4E94-A5FE-3CD2A66B7DC8}" type="presOf" srcId="{C2F0F414-42A8-4DE8-8746-D1E7EE7458DF}" destId="{74287628-4D2F-4EEA-91A0-84416118F9FB}" srcOrd="0" destOrd="0" presId="urn:microsoft.com/office/officeart/2008/layout/CaptionedPictures"/>
    <dgm:cxn modelId="{33D17BBB-D5CD-474E-86A4-A3A70B2D2F1C}" srcId="{F2C5FD5B-E7D9-4CF1-B25E-1C0E47F20E1A}" destId="{8B0AFEC2-E5B7-4661-9947-AC6A6BAD6C17}" srcOrd="2" destOrd="0" parTransId="{1C856E8D-9E8A-483E-A66C-76AEAB608F2C}" sibTransId="{648E9682-C963-414C-8513-E8C4F9877ED0}"/>
    <dgm:cxn modelId="{06BFB4C4-7BAC-456F-A59C-8A1AF004482B}" type="presOf" srcId="{0D514389-1367-4A13-A5FF-78E4B643A77F}" destId="{36DB9C07-BF7F-4552-BCBA-5FD0F5A5639F}" srcOrd="0" destOrd="0" presId="urn:microsoft.com/office/officeart/2008/layout/CaptionedPictures"/>
    <dgm:cxn modelId="{0BC80AC9-B953-4E9A-B539-28207C7D1891}" type="presOf" srcId="{37C487F6-37A3-4450-9BA9-84582C688FE5}" destId="{78559616-990E-4C71-A90A-660E541233C1}" srcOrd="0" destOrd="0" presId="urn:microsoft.com/office/officeart/2008/layout/CaptionedPictures"/>
    <dgm:cxn modelId="{2BF642CB-F13B-4EDA-BAC5-C48A411B195B}" type="presOf" srcId="{F7285BDF-5A23-41CA-9F03-2CFEF2BEEC9A}" destId="{0094E46F-1DA2-4730-A362-CD5D9C40C8CB}" srcOrd="0" destOrd="0" presId="urn:microsoft.com/office/officeart/2008/layout/CaptionedPictures"/>
    <dgm:cxn modelId="{17B22CD0-62D8-4376-9F5A-49F0B8070B88}" type="presOf" srcId="{23AAFF16-D082-4029-B9D6-15E110A541A5}" destId="{40769B91-814E-4E40-B0DB-41FF9C2A5FDF}" srcOrd="0" destOrd="0" presId="urn:microsoft.com/office/officeart/2008/layout/CaptionedPictures"/>
    <dgm:cxn modelId="{88349DD9-48A0-4070-86B5-3A66FFA021A7}" type="presOf" srcId="{10AD2B3F-E6C6-4400-A724-1EF419CC928C}" destId="{1B8758BD-EE2D-4A4F-B5BA-1A368555D5F7}" srcOrd="0" destOrd="0" presId="urn:microsoft.com/office/officeart/2008/layout/CaptionedPictures"/>
    <dgm:cxn modelId="{894EB3DA-8977-47A3-9CA3-FFB66689F88A}" type="presOf" srcId="{CE93BAFF-DA2F-433F-A9F5-10F913321CBC}" destId="{3524084E-621F-4CFF-8013-EDB9BB7AA8F0}" srcOrd="0" destOrd="0" presId="urn:microsoft.com/office/officeart/2008/layout/CaptionedPictures"/>
    <dgm:cxn modelId="{47E39EDF-5A4D-4EE3-BAD8-97D75381563D}" srcId="{95ECC2CF-07DB-4EF9-8FFF-5E4171CE3E58}" destId="{CE93BAFF-DA2F-433F-A9F5-10F913321CBC}" srcOrd="0" destOrd="0" parTransId="{F1D8F4A7-C9C3-437B-AAB4-76942519DC76}" sibTransId="{ACB29B63-BC2E-42C9-A6E7-DB88DF6EBC06}"/>
    <dgm:cxn modelId="{063358E1-FE34-4D86-BCF7-8BF3B5FAA5DE}" type="presOf" srcId="{70BD65C1-EF37-4300-BB04-E12723737291}" destId="{673BACB1-7D77-4C54-BD6C-86FEEAEBFC33}" srcOrd="0" destOrd="0" presId="urn:microsoft.com/office/officeart/2008/layout/CaptionedPictures"/>
    <dgm:cxn modelId="{0809ADE4-3F1D-4E88-8620-D870A75FFB45}" srcId="{F2C5FD5B-E7D9-4CF1-B25E-1C0E47F20E1A}" destId="{FB7C426B-AE71-4F99-9ACE-565EEA8B172E}" srcOrd="10" destOrd="0" parTransId="{49228941-F393-4486-AA41-CC7D30388AA8}" sibTransId="{08FC29CD-5D37-4645-BE8C-D521FF79FDFD}"/>
    <dgm:cxn modelId="{B3D9F3E4-FEAE-4AD2-8860-BDCEA92C3A65}" srcId="{27A745C2-BFCC-464F-A088-CB1611FDF22A}" destId="{67D983C8-2528-4066-9603-0A9FA1364EC1}" srcOrd="0" destOrd="0" parTransId="{3EE59276-72EE-4D66-B909-18D1B1C78CB1}" sibTransId="{1F9E23EE-147E-444C-80FC-A8AB33D6517A}"/>
    <dgm:cxn modelId="{73E434EA-14E1-486F-9EF6-A8400A953AED}" srcId="{4B4A4306-4350-495D-930E-A3F11CB1B608}" destId="{10AD2B3F-E6C6-4400-A724-1EF419CC928C}" srcOrd="0" destOrd="0" parTransId="{D666EFBF-0F36-4275-A723-351B370C19CE}" sibTransId="{DF7763A9-A97F-4640-A8E4-8EEA201CEB39}"/>
    <dgm:cxn modelId="{253EF0EA-E512-4740-AFB0-67B5C6870745}" srcId="{F2C5FD5B-E7D9-4CF1-B25E-1C0E47F20E1A}" destId="{59CB8025-D61E-4C97-80B5-FEEE717FF7E9}" srcOrd="1" destOrd="0" parTransId="{FC8726BA-015F-42C9-B0B0-C263985F1E90}" sibTransId="{52F62BAE-16FD-4B56-8A2B-948C61A6722C}"/>
    <dgm:cxn modelId="{5C7B11ED-8C79-4665-B389-E43EDA79F3C4}" type="presOf" srcId="{67D983C8-2528-4066-9603-0A9FA1364EC1}" destId="{A1B5FA0A-DA9B-46A3-B717-8F1AE6C561E4}" srcOrd="0" destOrd="0" presId="urn:microsoft.com/office/officeart/2008/layout/CaptionedPictures"/>
    <dgm:cxn modelId="{2826C4F1-DF59-46AB-A386-6E7E795C3C65}" srcId="{F2C5FD5B-E7D9-4CF1-B25E-1C0E47F20E1A}" destId="{428BF313-9B7B-4104-95B9-3C1D7BD813F5}" srcOrd="9" destOrd="0" parTransId="{61CF3C43-538D-4D7F-96A8-137282D1FEE3}" sibTransId="{AFCECB6E-66F7-4F5C-BB96-344056431A1A}"/>
    <dgm:cxn modelId="{065DF3F5-1404-4C59-97D3-56EB96D48EDC}" type="presOf" srcId="{F2C5FD5B-E7D9-4CF1-B25E-1C0E47F20E1A}" destId="{DD5A9941-B0EC-4F07-B4AE-5A091B56B6B0}" srcOrd="0" destOrd="0" presId="urn:microsoft.com/office/officeart/2008/layout/CaptionedPictures"/>
    <dgm:cxn modelId="{61662AF8-B024-4B8A-98D7-3A7267E6A5A1}" type="presOf" srcId="{95ECC2CF-07DB-4EF9-8FFF-5E4171CE3E58}" destId="{1F663B0D-A0C4-4C59-80F0-B710923B5E22}" srcOrd="0" destOrd="0" presId="urn:microsoft.com/office/officeart/2008/layout/CaptionedPictures"/>
    <dgm:cxn modelId="{91F0D8FD-E133-4A72-8BDA-1A1D5ED0DAD8}" type="presOf" srcId="{91B88F4B-4195-419D-86D8-BE3EF099F3FF}" destId="{DC90D03E-E472-42E4-A17A-5DFE00FBD134}" srcOrd="0" destOrd="0" presId="urn:microsoft.com/office/officeart/2008/layout/CaptionedPictures"/>
    <dgm:cxn modelId="{DF9E6BFF-0C51-4F9A-8B5E-4F4F9112AF81}" type="presOf" srcId="{BBD49320-611A-4316-A11F-BD4D01D87E9C}" destId="{66C305D0-B5A8-4EA5-99A0-FFBF551664F1}" srcOrd="0" destOrd="0" presId="urn:microsoft.com/office/officeart/2008/layout/CaptionedPictures"/>
    <dgm:cxn modelId="{74CDF9BB-F8D0-473A-8424-E78ECEE01EBD}" type="presParOf" srcId="{DD5A9941-B0EC-4F07-B4AE-5A091B56B6B0}" destId="{2E54EA35-38E8-4C71-A326-A379701259B6}" srcOrd="0" destOrd="0" presId="urn:microsoft.com/office/officeart/2008/layout/CaptionedPictures"/>
    <dgm:cxn modelId="{FC4CA817-1AC3-43A5-92A9-CFC68BA7BCE8}" type="presParOf" srcId="{2E54EA35-38E8-4C71-A326-A379701259B6}" destId="{526D77FE-E28A-43D4-A98E-D60A14FE2981}" srcOrd="0" destOrd="0" presId="urn:microsoft.com/office/officeart/2008/layout/CaptionedPictures"/>
    <dgm:cxn modelId="{F86D5342-F145-47C6-BA53-3EA6104DD70A}" type="presParOf" srcId="{2E54EA35-38E8-4C71-A326-A379701259B6}" destId="{9457ED97-560F-47E4-B81D-87E756344FB3}" srcOrd="1" destOrd="0" presId="urn:microsoft.com/office/officeart/2008/layout/CaptionedPictures"/>
    <dgm:cxn modelId="{A759E8F4-9995-415A-A915-B2005BDB64B3}" type="presParOf" srcId="{2E54EA35-38E8-4C71-A326-A379701259B6}" destId="{3511E3CB-B112-4527-B757-AA5312B5251B}" srcOrd="2" destOrd="0" presId="urn:microsoft.com/office/officeart/2008/layout/CaptionedPictures"/>
    <dgm:cxn modelId="{3BF80D4E-CCB2-4B6A-97FF-10977079E2F4}" type="presParOf" srcId="{3511E3CB-B112-4527-B757-AA5312B5251B}" destId="{74287628-4D2F-4EEA-91A0-84416118F9FB}" srcOrd="0" destOrd="0" presId="urn:microsoft.com/office/officeart/2008/layout/CaptionedPictures"/>
    <dgm:cxn modelId="{8BBAF0C1-317D-41CE-83BF-C547D932C6CA}" type="presParOf" srcId="{3511E3CB-B112-4527-B757-AA5312B5251B}" destId="{78559616-990E-4C71-A90A-660E541233C1}" srcOrd="1" destOrd="0" presId="urn:microsoft.com/office/officeart/2008/layout/CaptionedPictures"/>
    <dgm:cxn modelId="{630AA2A3-2C19-4086-9CBC-B05CD20EF1D8}" type="presParOf" srcId="{DD5A9941-B0EC-4F07-B4AE-5A091B56B6B0}" destId="{F51A0E13-E2AE-4618-A778-F76235D461DA}" srcOrd="1" destOrd="0" presId="urn:microsoft.com/office/officeart/2008/layout/CaptionedPictures"/>
    <dgm:cxn modelId="{0F3581C4-A681-447E-A311-BED24A4A1A2A}" type="presParOf" srcId="{DD5A9941-B0EC-4F07-B4AE-5A091B56B6B0}" destId="{A94D3453-57F2-4B4F-BA43-64C28601D333}" srcOrd="2" destOrd="0" presId="urn:microsoft.com/office/officeart/2008/layout/CaptionedPictures"/>
    <dgm:cxn modelId="{DD75BA67-9E41-413B-8024-E281B9315C56}" type="presParOf" srcId="{A94D3453-57F2-4B4F-BA43-64C28601D333}" destId="{90DB1CA2-653B-4311-946B-C7AD2CBD20AB}" srcOrd="0" destOrd="0" presId="urn:microsoft.com/office/officeart/2008/layout/CaptionedPictures"/>
    <dgm:cxn modelId="{320B9000-AA07-4B9A-995B-43EA700D1CF3}" type="presParOf" srcId="{A94D3453-57F2-4B4F-BA43-64C28601D333}" destId="{792C697E-227F-4B97-B7CD-87910BC8C406}" srcOrd="1" destOrd="0" presId="urn:microsoft.com/office/officeart/2008/layout/CaptionedPictures"/>
    <dgm:cxn modelId="{C83D277A-5AB2-4E8F-B08F-373DB43C9E83}" type="presParOf" srcId="{A94D3453-57F2-4B4F-BA43-64C28601D333}" destId="{5B1978CC-4EAB-46F8-A398-C4025041CD15}" srcOrd="2" destOrd="0" presId="urn:microsoft.com/office/officeart/2008/layout/CaptionedPictures"/>
    <dgm:cxn modelId="{2AF1BA79-3B44-48AA-A636-FAC0CFC83673}" type="presParOf" srcId="{5B1978CC-4EAB-46F8-A398-C4025041CD15}" destId="{66C305D0-B5A8-4EA5-99A0-FFBF551664F1}" srcOrd="0" destOrd="0" presId="urn:microsoft.com/office/officeart/2008/layout/CaptionedPictures"/>
    <dgm:cxn modelId="{E8E10E93-8561-4091-96EB-97EBCEB45B34}" type="presParOf" srcId="{5B1978CC-4EAB-46F8-A398-C4025041CD15}" destId="{4C9B8191-587E-4ABB-98E2-4865EA23A48A}" srcOrd="1" destOrd="0" presId="urn:microsoft.com/office/officeart/2008/layout/CaptionedPictures"/>
    <dgm:cxn modelId="{7AA754B4-27F9-461C-854F-EA40FB83CF82}" type="presParOf" srcId="{DD5A9941-B0EC-4F07-B4AE-5A091B56B6B0}" destId="{4CDAEDAB-C4F7-4D83-A375-498AF3845F21}" srcOrd="3" destOrd="0" presId="urn:microsoft.com/office/officeart/2008/layout/CaptionedPictures"/>
    <dgm:cxn modelId="{200DB793-6691-4556-BC2B-37C0086D4A04}" type="presParOf" srcId="{DD5A9941-B0EC-4F07-B4AE-5A091B56B6B0}" destId="{DCE4075E-6BAE-44D8-89F5-8C0D55DE3DC0}" srcOrd="4" destOrd="0" presId="urn:microsoft.com/office/officeart/2008/layout/CaptionedPictures"/>
    <dgm:cxn modelId="{BDD782FC-8D8A-4D39-B9E2-43411D9AE3B0}" type="presParOf" srcId="{DCE4075E-6BAE-44D8-89F5-8C0D55DE3DC0}" destId="{7ED503E0-F6F1-4457-8D96-B593CF80C00A}" srcOrd="0" destOrd="0" presId="urn:microsoft.com/office/officeart/2008/layout/CaptionedPictures"/>
    <dgm:cxn modelId="{9D31319C-B7D6-469D-A233-77C54844F501}" type="presParOf" srcId="{DCE4075E-6BAE-44D8-89F5-8C0D55DE3DC0}" destId="{DB55F5F7-900B-4063-994A-8BDD1FC39C9A}" srcOrd="1" destOrd="0" presId="urn:microsoft.com/office/officeart/2008/layout/CaptionedPictures"/>
    <dgm:cxn modelId="{33FC7850-270B-491A-B2AB-8946E5A8FEFA}" type="presParOf" srcId="{DCE4075E-6BAE-44D8-89F5-8C0D55DE3DC0}" destId="{CA6C2DBC-1E1D-4870-99CA-D852CCC75468}" srcOrd="2" destOrd="0" presId="urn:microsoft.com/office/officeart/2008/layout/CaptionedPictures"/>
    <dgm:cxn modelId="{0A3AD066-32F6-4828-BD04-519BF1F3C9AF}" type="presParOf" srcId="{CA6C2DBC-1E1D-4870-99CA-D852CCC75468}" destId="{22BA8953-5C32-481B-B2DC-C2687AA7A23B}" srcOrd="0" destOrd="0" presId="urn:microsoft.com/office/officeart/2008/layout/CaptionedPictures"/>
    <dgm:cxn modelId="{0533191E-1EBB-4A0F-A4E7-EDA31CE3DE60}" type="presParOf" srcId="{CA6C2DBC-1E1D-4870-99CA-D852CCC75468}" destId="{92EAB74B-018E-415B-BDAE-8BC54DE8F15F}" srcOrd="1" destOrd="0" presId="urn:microsoft.com/office/officeart/2008/layout/CaptionedPictures"/>
    <dgm:cxn modelId="{91D50611-AC4C-4CD2-AFB0-D7EBCEDAED20}" type="presParOf" srcId="{DD5A9941-B0EC-4F07-B4AE-5A091B56B6B0}" destId="{73C28BB3-A841-41BE-B1CE-50AC113933B0}" srcOrd="5" destOrd="0" presId="urn:microsoft.com/office/officeart/2008/layout/CaptionedPictures"/>
    <dgm:cxn modelId="{76893DD8-71A1-43FC-8580-A1980B96E437}" type="presParOf" srcId="{DD5A9941-B0EC-4F07-B4AE-5A091B56B6B0}" destId="{FC7CCD1D-54CB-4A57-93AF-5D5101459575}" srcOrd="6" destOrd="0" presId="urn:microsoft.com/office/officeart/2008/layout/CaptionedPictures"/>
    <dgm:cxn modelId="{031EBC71-05FB-4C41-8680-B38302828138}" type="presParOf" srcId="{FC7CCD1D-54CB-4A57-93AF-5D5101459575}" destId="{7F78A11C-1F8A-4328-A2F2-F6773A513183}" srcOrd="0" destOrd="0" presId="urn:microsoft.com/office/officeart/2008/layout/CaptionedPictures"/>
    <dgm:cxn modelId="{C5810426-0029-4A7D-B887-5665B567F1C4}" type="presParOf" srcId="{FC7CCD1D-54CB-4A57-93AF-5D5101459575}" destId="{728320E2-C2C6-4AE6-BAB6-EE0A9FEADCF9}" srcOrd="1" destOrd="0" presId="urn:microsoft.com/office/officeart/2008/layout/CaptionedPictures"/>
    <dgm:cxn modelId="{A9D1759B-4826-4AA0-9E21-89F894ED531F}" type="presParOf" srcId="{FC7CCD1D-54CB-4A57-93AF-5D5101459575}" destId="{ED7E5A0D-4AC0-4251-8AB4-F6BB0FBF800A}" srcOrd="2" destOrd="0" presId="urn:microsoft.com/office/officeart/2008/layout/CaptionedPictures"/>
    <dgm:cxn modelId="{509D5931-3D1F-4854-8955-4277C543E434}" type="presParOf" srcId="{ED7E5A0D-4AC0-4251-8AB4-F6BB0FBF800A}" destId="{5E243E67-81BA-4C60-9CEE-E4F221EE40C3}" srcOrd="0" destOrd="0" presId="urn:microsoft.com/office/officeart/2008/layout/CaptionedPictures"/>
    <dgm:cxn modelId="{953F64F7-0B0E-4CC9-95F4-BD7613D7998C}" type="presParOf" srcId="{ED7E5A0D-4AC0-4251-8AB4-F6BB0FBF800A}" destId="{673BACB1-7D77-4C54-BD6C-86FEEAEBFC33}" srcOrd="1" destOrd="0" presId="urn:microsoft.com/office/officeart/2008/layout/CaptionedPictures"/>
    <dgm:cxn modelId="{986D5E43-AEDE-4F46-B500-D9597E8D28E5}" type="presParOf" srcId="{DD5A9941-B0EC-4F07-B4AE-5A091B56B6B0}" destId="{2EFB68FC-5182-4F18-BE25-8FF4312C4E5D}" srcOrd="7" destOrd="0" presId="urn:microsoft.com/office/officeart/2008/layout/CaptionedPictures"/>
    <dgm:cxn modelId="{D9564884-B9DE-48CA-B4E3-D1D807B726DF}" type="presParOf" srcId="{DD5A9941-B0EC-4F07-B4AE-5A091B56B6B0}" destId="{B6BF8D8B-8077-4B8C-9F73-A9A7FD56E996}" srcOrd="8" destOrd="0" presId="urn:microsoft.com/office/officeart/2008/layout/CaptionedPictures"/>
    <dgm:cxn modelId="{92047511-B680-44C2-B82E-BC22C109596B}" type="presParOf" srcId="{B6BF8D8B-8077-4B8C-9F73-A9A7FD56E996}" destId="{6EF4D545-4197-42E2-B108-4B350EBC1432}" srcOrd="0" destOrd="0" presId="urn:microsoft.com/office/officeart/2008/layout/CaptionedPictures"/>
    <dgm:cxn modelId="{2CB05301-42E3-447E-A588-CA2C0E910151}" type="presParOf" srcId="{B6BF8D8B-8077-4B8C-9F73-A9A7FD56E996}" destId="{5434AA2D-5755-4F5B-84B8-5902DB89E190}" srcOrd="1" destOrd="0" presId="urn:microsoft.com/office/officeart/2008/layout/CaptionedPictures"/>
    <dgm:cxn modelId="{DA82ABF2-7E5C-40B0-BDDC-FFAA8D647D0E}" type="presParOf" srcId="{B6BF8D8B-8077-4B8C-9F73-A9A7FD56E996}" destId="{E8719008-6189-4C11-808D-327E05C23597}" srcOrd="2" destOrd="0" presId="urn:microsoft.com/office/officeart/2008/layout/CaptionedPictures"/>
    <dgm:cxn modelId="{FCC5F694-EDF1-4FEA-BF98-EDF08EE9E850}" type="presParOf" srcId="{E8719008-6189-4C11-808D-327E05C23597}" destId="{40769B91-814E-4E40-B0DB-41FF9C2A5FDF}" srcOrd="0" destOrd="0" presId="urn:microsoft.com/office/officeart/2008/layout/CaptionedPictures"/>
    <dgm:cxn modelId="{A6B7D40E-40AA-4923-B2E1-60ABF7080704}" type="presParOf" srcId="{E8719008-6189-4C11-808D-327E05C23597}" destId="{36DB9C07-BF7F-4552-BCBA-5FD0F5A5639F}" srcOrd="1" destOrd="0" presId="urn:microsoft.com/office/officeart/2008/layout/CaptionedPictures"/>
    <dgm:cxn modelId="{3F7420F5-44B8-4C06-A92B-8A3B1002CE7B}" type="presParOf" srcId="{DD5A9941-B0EC-4F07-B4AE-5A091B56B6B0}" destId="{E0496D81-2979-4AE3-AD01-8AC7D506ACFF}" srcOrd="9" destOrd="0" presId="urn:microsoft.com/office/officeart/2008/layout/CaptionedPictures"/>
    <dgm:cxn modelId="{90E6BECF-823B-4A04-9552-CEA9CD88D94D}" type="presParOf" srcId="{DD5A9941-B0EC-4F07-B4AE-5A091B56B6B0}" destId="{E128537D-AB5D-4CF9-B392-F9EFBCECD300}" srcOrd="10" destOrd="0" presId="urn:microsoft.com/office/officeart/2008/layout/CaptionedPictures"/>
    <dgm:cxn modelId="{6621FA4F-A50B-4E6F-8E2B-1A770B0A1DF2}" type="presParOf" srcId="{E128537D-AB5D-4CF9-B392-F9EFBCECD300}" destId="{750FDB17-B6B2-42A9-8D33-3F7DA984B54A}" srcOrd="0" destOrd="0" presId="urn:microsoft.com/office/officeart/2008/layout/CaptionedPictures"/>
    <dgm:cxn modelId="{C2B27613-A29D-496F-BDEB-F841BE2ECC6A}" type="presParOf" srcId="{E128537D-AB5D-4CF9-B392-F9EFBCECD300}" destId="{42EC4AB0-C24E-40B4-AAD0-62E639856397}" srcOrd="1" destOrd="0" presId="urn:microsoft.com/office/officeart/2008/layout/CaptionedPictures"/>
    <dgm:cxn modelId="{390DDA2B-AA3B-4272-8FA9-F16F9E15927F}" type="presParOf" srcId="{E128537D-AB5D-4CF9-B392-F9EFBCECD300}" destId="{527734B7-E04C-48E4-BF57-B9CFF02DD400}" srcOrd="2" destOrd="0" presId="urn:microsoft.com/office/officeart/2008/layout/CaptionedPictures"/>
    <dgm:cxn modelId="{7314BC2A-7886-4E73-890F-5EA74B8D41D7}" type="presParOf" srcId="{527734B7-E04C-48E4-BF57-B9CFF02DD400}" destId="{DC90D03E-E472-42E4-A17A-5DFE00FBD134}" srcOrd="0" destOrd="0" presId="urn:microsoft.com/office/officeart/2008/layout/CaptionedPictures"/>
    <dgm:cxn modelId="{89B8995F-B230-421A-A71C-5555E2907404}" type="presParOf" srcId="{527734B7-E04C-48E4-BF57-B9CFF02DD400}" destId="{0094E46F-1DA2-4730-A362-CD5D9C40C8CB}" srcOrd="1" destOrd="0" presId="urn:microsoft.com/office/officeart/2008/layout/CaptionedPictures"/>
    <dgm:cxn modelId="{ADB111E5-8114-4D0F-87D2-CA7AB96C5784}" type="presParOf" srcId="{DD5A9941-B0EC-4F07-B4AE-5A091B56B6B0}" destId="{32A27DA3-C4F1-421A-AC17-C6D6786ED502}" srcOrd="11" destOrd="0" presId="urn:microsoft.com/office/officeart/2008/layout/CaptionedPictures"/>
    <dgm:cxn modelId="{1F5F1EF2-4184-4B63-AE63-AA32A57A6CAF}" type="presParOf" srcId="{DD5A9941-B0EC-4F07-B4AE-5A091B56B6B0}" destId="{68DAF98C-B864-4871-BAEF-7918F45C9594}" srcOrd="12" destOrd="0" presId="urn:microsoft.com/office/officeart/2008/layout/CaptionedPictures"/>
    <dgm:cxn modelId="{F6F72F5A-5BAF-4A51-A29E-B843DFE8FDB4}" type="presParOf" srcId="{68DAF98C-B864-4871-BAEF-7918F45C9594}" destId="{A121CB3B-DA96-4A1E-B3BD-D86E3CBA4E14}" srcOrd="0" destOrd="0" presId="urn:microsoft.com/office/officeart/2008/layout/CaptionedPictures"/>
    <dgm:cxn modelId="{010B7B50-8B99-4FE4-8526-93185B699210}" type="presParOf" srcId="{68DAF98C-B864-4871-BAEF-7918F45C9594}" destId="{1DFDF9E4-1C0D-46FF-9603-09CF984544EF}" srcOrd="1" destOrd="0" presId="urn:microsoft.com/office/officeart/2008/layout/CaptionedPictures"/>
    <dgm:cxn modelId="{A3EF78DE-24BE-45D4-9566-0729D4EDFC82}" type="presParOf" srcId="{68DAF98C-B864-4871-BAEF-7918F45C9594}" destId="{6804C06D-9494-4F44-B2E0-99C9E7FE5E52}" srcOrd="2" destOrd="0" presId="urn:microsoft.com/office/officeart/2008/layout/CaptionedPictures"/>
    <dgm:cxn modelId="{5CF5F781-2968-44AD-AB64-FCCAB9BFE12F}" type="presParOf" srcId="{6804C06D-9494-4F44-B2E0-99C9E7FE5E52}" destId="{A1B5FA0A-DA9B-46A3-B717-8F1AE6C561E4}" srcOrd="0" destOrd="0" presId="urn:microsoft.com/office/officeart/2008/layout/CaptionedPictures"/>
    <dgm:cxn modelId="{EC81263E-B9DB-4690-B4C1-67A19B5C43B2}" type="presParOf" srcId="{6804C06D-9494-4F44-B2E0-99C9E7FE5E52}" destId="{5C288818-AF62-409D-A74C-64C912CACE4C}" srcOrd="1" destOrd="0" presId="urn:microsoft.com/office/officeart/2008/layout/CaptionedPictures"/>
    <dgm:cxn modelId="{18AC8737-EC2A-43B6-A50A-3A076E249E34}" type="presParOf" srcId="{DD5A9941-B0EC-4F07-B4AE-5A091B56B6B0}" destId="{0C8F16C2-6E1C-4A94-84E5-943B610D072B}" srcOrd="13" destOrd="0" presId="urn:microsoft.com/office/officeart/2008/layout/CaptionedPictures"/>
    <dgm:cxn modelId="{2026815E-5CD0-4A17-AEC0-8178F52C6949}" type="presParOf" srcId="{DD5A9941-B0EC-4F07-B4AE-5A091B56B6B0}" destId="{9CE0A1EA-6FC5-44C6-A6EF-7AF8E0F7C020}" srcOrd="14" destOrd="0" presId="urn:microsoft.com/office/officeart/2008/layout/CaptionedPictures"/>
    <dgm:cxn modelId="{BCEA0583-EB45-4E5F-9A91-00F4CEC00849}" type="presParOf" srcId="{9CE0A1EA-6FC5-44C6-A6EF-7AF8E0F7C020}" destId="{50A5FE03-F019-4A99-8F7A-530A41FA1C9D}" srcOrd="0" destOrd="0" presId="urn:microsoft.com/office/officeart/2008/layout/CaptionedPictures"/>
    <dgm:cxn modelId="{721D5CBC-EE26-4E76-BB1D-0D84D1FC7F60}" type="presParOf" srcId="{9CE0A1EA-6FC5-44C6-A6EF-7AF8E0F7C020}" destId="{DBB16634-636B-460A-B0C9-78A1981B7371}" srcOrd="1" destOrd="0" presId="urn:microsoft.com/office/officeart/2008/layout/CaptionedPictures"/>
    <dgm:cxn modelId="{C1ADE5A0-9684-4D76-B3FA-33A506FA7D61}" type="presParOf" srcId="{9CE0A1EA-6FC5-44C6-A6EF-7AF8E0F7C020}" destId="{5837916F-5E81-46B7-A0F4-739261BE821F}" srcOrd="2" destOrd="0" presId="urn:microsoft.com/office/officeart/2008/layout/CaptionedPictures"/>
    <dgm:cxn modelId="{DDD4641A-FD64-4A4D-AD4A-44750E0590A1}" type="presParOf" srcId="{5837916F-5E81-46B7-A0F4-739261BE821F}" destId="{2DB41497-C434-4EC1-8F1E-27577E1B0CA7}" srcOrd="0" destOrd="0" presId="urn:microsoft.com/office/officeart/2008/layout/CaptionedPictures"/>
    <dgm:cxn modelId="{2A10CE2D-1C52-4BC2-AA62-791F597C9321}" type="presParOf" srcId="{5837916F-5E81-46B7-A0F4-739261BE821F}" destId="{3BAE6B39-4A13-4E5B-87BA-012F166F9538}" srcOrd="1" destOrd="0" presId="urn:microsoft.com/office/officeart/2008/layout/CaptionedPictures"/>
    <dgm:cxn modelId="{A9E34622-FF02-4BC3-BE31-18E6A50C01DC}" type="presParOf" srcId="{DD5A9941-B0EC-4F07-B4AE-5A091B56B6B0}" destId="{BD45BD16-0AB5-480B-9B2B-6F95224D3A8D}" srcOrd="15" destOrd="0" presId="urn:microsoft.com/office/officeart/2008/layout/CaptionedPictures"/>
    <dgm:cxn modelId="{8007C10D-E4C5-4DDA-B929-52676DB3A7B8}" type="presParOf" srcId="{DD5A9941-B0EC-4F07-B4AE-5A091B56B6B0}" destId="{E673F85E-34D8-4BF4-B6F7-436782366051}" srcOrd="16" destOrd="0" presId="urn:microsoft.com/office/officeart/2008/layout/CaptionedPictures"/>
    <dgm:cxn modelId="{9AA38001-3EDF-41CB-A802-5C390B3500B1}" type="presParOf" srcId="{E673F85E-34D8-4BF4-B6F7-436782366051}" destId="{061D4747-9122-43B9-8B0D-39BBFBF037F9}" srcOrd="0" destOrd="0" presId="urn:microsoft.com/office/officeart/2008/layout/CaptionedPictures"/>
    <dgm:cxn modelId="{FF978B8C-EA88-42D0-9932-703D2168AC27}" type="presParOf" srcId="{E673F85E-34D8-4BF4-B6F7-436782366051}" destId="{20F19E8C-C16A-4A71-B4F8-91A439587394}" srcOrd="1" destOrd="0" presId="urn:microsoft.com/office/officeart/2008/layout/CaptionedPictures"/>
    <dgm:cxn modelId="{5F4FABE2-2E00-4E66-942E-30EF349D0421}" type="presParOf" srcId="{E673F85E-34D8-4BF4-B6F7-436782366051}" destId="{02F0126C-E89A-41DE-89DB-9821281AEF33}" srcOrd="2" destOrd="0" presId="urn:microsoft.com/office/officeart/2008/layout/CaptionedPictures"/>
    <dgm:cxn modelId="{0D476E5C-2E65-476C-A414-090B4B2EE038}" type="presParOf" srcId="{02F0126C-E89A-41DE-89DB-9821281AEF33}" destId="{3524084E-621F-4CFF-8013-EDB9BB7AA8F0}" srcOrd="0" destOrd="0" presId="urn:microsoft.com/office/officeart/2008/layout/CaptionedPictures"/>
    <dgm:cxn modelId="{E8B89BCB-5D6D-4D76-A32D-1ED24CC493F3}" type="presParOf" srcId="{02F0126C-E89A-41DE-89DB-9821281AEF33}" destId="{1F663B0D-A0C4-4C59-80F0-B710923B5E22}" srcOrd="1" destOrd="0" presId="urn:microsoft.com/office/officeart/2008/layout/CaptionedPictures"/>
    <dgm:cxn modelId="{DF3FC26A-B6D2-4FB5-802D-B2BCEDA4E617}" type="presParOf" srcId="{DD5A9941-B0EC-4F07-B4AE-5A091B56B6B0}" destId="{D8DA80E9-07B7-40C0-9211-95B6E67C1ADA}" srcOrd="17" destOrd="0" presId="urn:microsoft.com/office/officeart/2008/layout/CaptionedPictures"/>
    <dgm:cxn modelId="{232D46DB-96B1-4C82-8E43-24D72B979A5D}" type="presParOf" srcId="{DD5A9941-B0EC-4F07-B4AE-5A091B56B6B0}" destId="{78DB1A84-7D17-4C82-A1E2-6A2CDC77E4EE}" srcOrd="18" destOrd="0" presId="urn:microsoft.com/office/officeart/2008/layout/CaptionedPictures"/>
    <dgm:cxn modelId="{5C8F9DBA-5A6C-46C0-8935-26CB0E1F4862}" type="presParOf" srcId="{78DB1A84-7D17-4C82-A1E2-6A2CDC77E4EE}" destId="{DF4AD471-2463-41C3-A051-A6EF5800B778}" srcOrd="0" destOrd="0" presId="urn:microsoft.com/office/officeart/2008/layout/CaptionedPictures"/>
    <dgm:cxn modelId="{07EA3CAA-F8E8-472F-A5AF-073F420B5D14}" type="presParOf" srcId="{78DB1A84-7D17-4C82-A1E2-6A2CDC77E4EE}" destId="{5E705EA1-60B8-4329-A7C9-667914E4797B}" srcOrd="1" destOrd="0" presId="urn:microsoft.com/office/officeart/2008/layout/CaptionedPictures"/>
    <dgm:cxn modelId="{E1DDFBBD-64FB-45A7-A5CC-F9F546E52A2B}" type="presParOf" srcId="{78DB1A84-7D17-4C82-A1E2-6A2CDC77E4EE}" destId="{31F8FE76-74DF-4702-A12D-4A5C2C863A54}" srcOrd="2" destOrd="0" presId="urn:microsoft.com/office/officeart/2008/layout/CaptionedPictures"/>
    <dgm:cxn modelId="{DF3881B6-5050-46FD-8FE1-FA77381A30CA}" type="presParOf" srcId="{31F8FE76-74DF-4702-A12D-4A5C2C863A54}" destId="{2FDE77F0-FD46-49AE-9CDF-FFB2DC6ED181}" srcOrd="0" destOrd="0" presId="urn:microsoft.com/office/officeart/2008/layout/CaptionedPictures"/>
    <dgm:cxn modelId="{A9391145-CF20-4F90-9ECB-1955BBC9774E}" type="presParOf" srcId="{31F8FE76-74DF-4702-A12D-4A5C2C863A54}" destId="{813F69B2-4342-4E66-A6D2-420D0E1578F7}" srcOrd="1" destOrd="0" presId="urn:microsoft.com/office/officeart/2008/layout/CaptionedPictures"/>
    <dgm:cxn modelId="{85901641-C22A-4A34-87EC-10B49715A07E}" type="presParOf" srcId="{DD5A9941-B0EC-4F07-B4AE-5A091B56B6B0}" destId="{75D395A1-F79B-4ED3-963A-C82C348087A1}" srcOrd="19" destOrd="0" presId="urn:microsoft.com/office/officeart/2008/layout/CaptionedPictures"/>
    <dgm:cxn modelId="{F04A7871-873C-4AAF-8EEA-FDA713C39349}" type="presParOf" srcId="{DD5A9941-B0EC-4F07-B4AE-5A091B56B6B0}" destId="{D15B185C-04E1-47A6-A1F6-2A2717CEA793}" srcOrd="20" destOrd="0" presId="urn:microsoft.com/office/officeart/2008/layout/CaptionedPictures"/>
    <dgm:cxn modelId="{141F6C16-B567-4F59-B248-C7355695745E}" type="presParOf" srcId="{D15B185C-04E1-47A6-A1F6-2A2717CEA793}" destId="{252C06E0-863C-435A-80D6-A4DA759B39C9}" srcOrd="0" destOrd="0" presId="urn:microsoft.com/office/officeart/2008/layout/CaptionedPictures"/>
    <dgm:cxn modelId="{2084AA40-4EAA-4DAA-8807-73F3261EB556}" type="presParOf" srcId="{D15B185C-04E1-47A6-A1F6-2A2717CEA793}" destId="{36AA402B-A79A-4AC3-9A63-353D83BC5AFD}" srcOrd="1" destOrd="0" presId="urn:microsoft.com/office/officeart/2008/layout/CaptionedPictures"/>
    <dgm:cxn modelId="{BF7CB694-BF5A-4BFA-87AF-435F42B2F9BF}" type="presParOf" srcId="{D15B185C-04E1-47A6-A1F6-2A2717CEA793}" destId="{F5AD5483-4581-49CF-924B-F448AD599D50}" srcOrd="2" destOrd="0" presId="urn:microsoft.com/office/officeart/2008/layout/CaptionedPictures"/>
    <dgm:cxn modelId="{6FB6AEB2-5CD7-4330-A61B-AC0332D836FF}" type="presParOf" srcId="{F5AD5483-4581-49CF-924B-F448AD599D50}" destId="{A74299C6-2845-4ED0-974D-5CDF4471F2E6}" srcOrd="0" destOrd="0" presId="urn:microsoft.com/office/officeart/2008/layout/CaptionedPictures"/>
    <dgm:cxn modelId="{D71A91AD-10DC-4482-9C4B-218DAAB1CEE6}" type="presParOf" srcId="{F5AD5483-4581-49CF-924B-F448AD599D50}" destId="{6461AA91-B7D7-463B-80F5-E95D492295DA}" srcOrd="1" destOrd="0" presId="urn:microsoft.com/office/officeart/2008/layout/CaptionedPictures"/>
    <dgm:cxn modelId="{5B9A707C-5FC9-4F54-ADD0-C61F9BC72FFA}" type="presParOf" srcId="{DD5A9941-B0EC-4F07-B4AE-5A091B56B6B0}" destId="{0EE90248-D331-4DDF-B943-A11F9DA0FFF9}" srcOrd="21" destOrd="0" presId="urn:microsoft.com/office/officeart/2008/layout/CaptionedPictures"/>
    <dgm:cxn modelId="{E9540457-B01B-4BD4-BB07-5B817BA32B0E}" type="presParOf" srcId="{DD5A9941-B0EC-4F07-B4AE-5A091B56B6B0}" destId="{55285969-CDE8-4CE5-85EB-F3EED18C22E4}" srcOrd="22" destOrd="0" presId="urn:microsoft.com/office/officeart/2008/layout/CaptionedPictures"/>
    <dgm:cxn modelId="{0432E3F5-388E-41DE-BB8D-EDA4B2EC72E0}" type="presParOf" srcId="{55285969-CDE8-4CE5-85EB-F3EED18C22E4}" destId="{D519EF02-37DA-45D4-9B37-13C968DCE096}" srcOrd="0" destOrd="0" presId="urn:microsoft.com/office/officeart/2008/layout/CaptionedPictures"/>
    <dgm:cxn modelId="{2AB9ED9A-53FC-440E-AF1A-65610DBE8C20}" type="presParOf" srcId="{55285969-CDE8-4CE5-85EB-F3EED18C22E4}" destId="{36CF1B2D-8895-4F80-96D2-CB17AA41CF0B}" srcOrd="1" destOrd="0" presId="urn:microsoft.com/office/officeart/2008/layout/CaptionedPictures"/>
    <dgm:cxn modelId="{F7B8F186-66C5-4383-9F3F-F924B9FADB36}" type="presParOf" srcId="{55285969-CDE8-4CE5-85EB-F3EED18C22E4}" destId="{1E14F822-875B-4D25-849F-59AF3019DC0D}" srcOrd="2" destOrd="0" presId="urn:microsoft.com/office/officeart/2008/layout/CaptionedPictures"/>
    <dgm:cxn modelId="{2DCE1B8C-2868-41D1-9084-EFA958E5C4AC}" type="presParOf" srcId="{1E14F822-875B-4D25-849F-59AF3019DC0D}" destId="{1B8758BD-EE2D-4A4F-B5BA-1A368555D5F7}" srcOrd="0" destOrd="0" presId="urn:microsoft.com/office/officeart/2008/layout/CaptionedPictures"/>
    <dgm:cxn modelId="{F27EE0F2-354D-4A9D-A9CB-DBBDFD64662D}" type="presParOf" srcId="{1E14F822-875B-4D25-849F-59AF3019DC0D}" destId="{B4E7A7DD-2FF1-446B-AC8C-762DA964871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EF4E53-7690-4356-A262-65A08A70A252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071E0C6-9E90-48F7-AB0C-7F5AA3ED3F8D}">
      <dgm:prSet phldrT="[Text]"/>
      <dgm:spPr/>
      <dgm:t>
        <a:bodyPr/>
        <a:lstStyle/>
        <a:p>
          <a:r>
            <a:rPr lang="en-US" dirty="0"/>
            <a:t>Steve Peotter</a:t>
          </a:r>
        </a:p>
      </dgm:t>
    </dgm:pt>
    <dgm:pt modelId="{4FF83E04-10C3-4DDB-B51D-D34E966DD7C0}" type="parTrans" cxnId="{75BBDA88-6966-4781-BCC7-1DB2FED82AC1}">
      <dgm:prSet/>
      <dgm:spPr/>
      <dgm:t>
        <a:bodyPr/>
        <a:lstStyle/>
        <a:p>
          <a:endParaRPr lang="en-US"/>
        </a:p>
      </dgm:t>
    </dgm:pt>
    <dgm:pt modelId="{C2D8DAD7-C39A-4B99-9397-B48CC7D18C1C}" type="sibTrans" cxnId="{75BBDA88-6966-4781-BCC7-1DB2FED82AC1}">
      <dgm:prSet/>
      <dgm:spPr/>
      <dgm:t>
        <a:bodyPr/>
        <a:lstStyle/>
        <a:p>
          <a:endParaRPr lang="en-US"/>
        </a:p>
      </dgm:t>
    </dgm:pt>
    <dgm:pt modelId="{196E8F13-5917-4AAC-95C9-3DCA554E47A8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BCEB3943-AC4D-44AD-9CCD-C945C22AAFF6}" type="parTrans" cxnId="{F448379B-E71C-4FC8-9EF3-5654CAE36926}">
      <dgm:prSet/>
      <dgm:spPr/>
      <dgm:t>
        <a:bodyPr/>
        <a:lstStyle/>
        <a:p>
          <a:endParaRPr lang="en-US"/>
        </a:p>
      </dgm:t>
    </dgm:pt>
    <dgm:pt modelId="{E7C0871A-3C1B-4559-BDD3-216EFF0DA598}" type="sibTrans" cxnId="{F448379B-E71C-4FC8-9EF3-5654CAE36926}">
      <dgm:prSet/>
      <dgm:spPr/>
      <dgm:t>
        <a:bodyPr/>
        <a:lstStyle/>
        <a:p>
          <a:endParaRPr lang="en-US"/>
        </a:p>
      </dgm:t>
    </dgm:pt>
    <dgm:pt modelId="{2642C710-F90D-4FFD-BF95-6BEDB0238ACE}">
      <dgm:prSet phldrT="[Text]"/>
      <dgm:spPr/>
      <dgm:t>
        <a:bodyPr/>
        <a:lstStyle/>
        <a:p>
          <a:r>
            <a:rPr lang="en-US" dirty="0"/>
            <a:t>Cindy McGlynn</a:t>
          </a:r>
        </a:p>
      </dgm:t>
    </dgm:pt>
    <dgm:pt modelId="{5F886796-80AF-4DD4-9703-C188745250A3}" type="parTrans" cxnId="{6243E666-76E2-46EC-8983-95618C05D304}">
      <dgm:prSet/>
      <dgm:spPr/>
      <dgm:t>
        <a:bodyPr/>
        <a:lstStyle/>
        <a:p>
          <a:endParaRPr lang="en-US"/>
        </a:p>
      </dgm:t>
    </dgm:pt>
    <dgm:pt modelId="{04D00DDD-68B4-475A-8E5E-90C2AF30A924}" type="sibTrans" cxnId="{6243E666-76E2-46EC-8983-95618C05D304}">
      <dgm:prSet/>
      <dgm:spPr/>
      <dgm:t>
        <a:bodyPr/>
        <a:lstStyle/>
        <a:p>
          <a:endParaRPr lang="en-US"/>
        </a:p>
      </dgm:t>
    </dgm:pt>
    <dgm:pt modelId="{E5015A86-7F60-47D5-90B2-0670DE63A44F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CE5B3AEC-F9B0-4DA8-A52C-9CDDC391C93E}" type="parTrans" cxnId="{F170E614-7DA8-4497-9546-3BC5243CF4D0}">
      <dgm:prSet/>
      <dgm:spPr/>
      <dgm:t>
        <a:bodyPr/>
        <a:lstStyle/>
        <a:p>
          <a:endParaRPr lang="en-US"/>
        </a:p>
      </dgm:t>
    </dgm:pt>
    <dgm:pt modelId="{1D56A03E-27D6-4E85-92D0-EA96EB30B60F}" type="sibTrans" cxnId="{F170E614-7DA8-4497-9546-3BC5243CF4D0}">
      <dgm:prSet/>
      <dgm:spPr/>
      <dgm:t>
        <a:bodyPr/>
        <a:lstStyle/>
        <a:p>
          <a:endParaRPr lang="en-US"/>
        </a:p>
      </dgm:t>
    </dgm:pt>
    <dgm:pt modelId="{D15EBD87-D423-4A8F-99A3-7C311D3F9252}" type="pres">
      <dgm:prSet presAssocID="{BAEF4E53-7690-4356-A262-65A08A70A252}" presName="Name0" presStyleCnt="0">
        <dgm:presLayoutVars>
          <dgm:chMax/>
          <dgm:chPref/>
          <dgm:dir/>
        </dgm:presLayoutVars>
      </dgm:prSet>
      <dgm:spPr/>
    </dgm:pt>
    <dgm:pt modelId="{54E3AC03-F76B-4B3E-A609-27A85905D32C}" type="pres">
      <dgm:prSet presAssocID="{C071E0C6-9E90-48F7-AB0C-7F5AA3ED3F8D}" presName="composite" presStyleCnt="0">
        <dgm:presLayoutVars>
          <dgm:chMax val="1"/>
          <dgm:chPref val="1"/>
        </dgm:presLayoutVars>
      </dgm:prSet>
      <dgm:spPr/>
    </dgm:pt>
    <dgm:pt modelId="{29F45221-45DC-4846-81CA-6BA1CBEB5E59}" type="pres">
      <dgm:prSet presAssocID="{C071E0C6-9E90-48F7-AB0C-7F5AA3ED3F8D}" presName="Accent" presStyleLbl="trAlignAcc1" presStyleIdx="0" presStyleCnt="2">
        <dgm:presLayoutVars>
          <dgm:chMax val="0"/>
          <dgm:chPref val="0"/>
        </dgm:presLayoutVars>
      </dgm:prSet>
      <dgm:spPr/>
    </dgm:pt>
    <dgm:pt modelId="{0B6635D3-5204-45E5-B103-284A42E1D2F4}" type="pres">
      <dgm:prSet presAssocID="{C071E0C6-9E90-48F7-AB0C-7F5AA3ED3F8D}" presName="Image" presStyleLbl="alignImgPlace1" presStyleIdx="0" presStyleCnt="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9" t="-4263" r="409" b="-59737"/>
          </a:stretch>
        </a:blipFill>
      </dgm:spPr>
    </dgm:pt>
    <dgm:pt modelId="{6B5525BB-A099-4279-99C9-E74A65D0577A}" type="pres">
      <dgm:prSet presAssocID="{C071E0C6-9E90-48F7-AB0C-7F5AA3ED3F8D}" presName="ChildComposite" presStyleCnt="0"/>
      <dgm:spPr/>
    </dgm:pt>
    <dgm:pt modelId="{9848F38B-1E1E-44DA-ADFB-B43320C6AFC9}" type="pres">
      <dgm:prSet presAssocID="{C071E0C6-9E90-48F7-AB0C-7F5AA3ED3F8D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606FDADB-0E7A-4DE3-BA73-B01923710EAB}" type="pres">
      <dgm:prSet presAssocID="{C071E0C6-9E90-48F7-AB0C-7F5AA3ED3F8D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A1B1FA42-C374-427A-ADFD-BB300FA56141}" type="pres">
      <dgm:prSet presAssocID="{C2D8DAD7-C39A-4B99-9397-B48CC7D18C1C}" presName="sibTrans" presStyleCnt="0"/>
      <dgm:spPr/>
    </dgm:pt>
    <dgm:pt modelId="{2A41B7A1-93CE-4DA1-B14D-5CEFE518EDC8}" type="pres">
      <dgm:prSet presAssocID="{2642C710-F90D-4FFD-BF95-6BEDB0238ACE}" presName="composite" presStyleCnt="0">
        <dgm:presLayoutVars>
          <dgm:chMax val="1"/>
          <dgm:chPref val="1"/>
        </dgm:presLayoutVars>
      </dgm:prSet>
      <dgm:spPr/>
    </dgm:pt>
    <dgm:pt modelId="{BEEBCCF2-4E27-4889-AC6F-71E10B84CBD3}" type="pres">
      <dgm:prSet presAssocID="{2642C710-F90D-4FFD-BF95-6BEDB0238ACE}" presName="Accent" presStyleLbl="trAlignAcc1" presStyleIdx="1" presStyleCnt="2">
        <dgm:presLayoutVars>
          <dgm:chMax val="0"/>
          <dgm:chPref val="0"/>
        </dgm:presLayoutVars>
      </dgm:prSet>
      <dgm:spPr/>
    </dgm:pt>
    <dgm:pt modelId="{FA9BDDE8-66F8-486E-8295-D861FFB632B6}" type="pres">
      <dgm:prSet presAssocID="{2642C710-F90D-4FFD-BF95-6BEDB0238ACE}" presName="Image" presStyleLbl="alignImgPlace1" presStyleIdx="1" presStyleCnt="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128" b="-39872"/>
          </a:stretch>
        </a:blipFill>
      </dgm:spPr>
    </dgm:pt>
    <dgm:pt modelId="{5F520513-8291-4137-A7DE-27FFFE7BFC9F}" type="pres">
      <dgm:prSet presAssocID="{2642C710-F90D-4FFD-BF95-6BEDB0238ACE}" presName="ChildComposite" presStyleCnt="0"/>
      <dgm:spPr/>
    </dgm:pt>
    <dgm:pt modelId="{A862D0A3-626C-4B90-878B-EC909DDDFE51}" type="pres">
      <dgm:prSet presAssocID="{2642C710-F90D-4FFD-BF95-6BEDB0238ACE}" presName="Child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FF542843-128D-4DC8-8E68-69E6F71EDA50}" type="pres">
      <dgm:prSet presAssocID="{2642C710-F90D-4FFD-BF95-6BEDB0238ACE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E7153E03-39E9-421D-B9C8-2151F002B26C}" type="presOf" srcId="{BAEF4E53-7690-4356-A262-65A08A70A252}" destId="{D15EBD87-D423-4A8F-99A3-7C311D3F9252}" srcOrd="0" destOrd="0" presId="urn:microsoft.com/office/officeart/2008/layout/CaptionedPictures"/>
    <dgm:cxn modelId="{F170E614-7DA8-4497-9546-3BC5243CF4D0}" srcId="{2642C710-F90D-4FFD-BF95-6BEDB0238ACE}" destId="{E5015A86-7F60-47D5-90B2-0670DE63A44F}" srcOrd="0" destOrd="0" parTransId="{CE5B3AEC-F9B0-4DA8-A52C-9CDDC391C93E}" sibTransId="{1D56A03E-27D6-4E85-92D0-EA96EB30B60F}"/>
    <dgm:cxn modelId="{6243E666-76E2-46EC-8983-95618C05D304}" srcId="{BAEF4E53-7690-4356-A262-65A08A70A252}" destId="{2642C710-F90D-4FFD-BF95-6BEDB0238ACE}" srcOrd="1" destOrd="0" parTransId="{5F886796-80AF-4DD4-9703-C188745250A3}" sibTransId="{04D00DDD-68B4-475A-8E5E-90C2AF30A924}"/>
    <dgm:cxn modelId="{75BBDA88-6966-4781-BCC7-1DB2FED82AC1}" srcId="{BAEF4E53-7690-4356-A262-65A08A70A252}" destId="{C071E0C6-9E90-48F7-AB0C-7F5AA3ED3F8D}" srcOrd="0" destOrd="0" parTransId="{4FF83E04-10C3-4DDB-B51D-D34E966DD7C0}" sibTransId="{C2D8DAD7-C39A-4B99-9397-B48CC7D18C1C}"/>
    <dgm:cxn modelId="{F448379B-E71C-4FC8-9EF3-5654CAE36926}" srcId="{C071E0C6-9E90-48F7-AB0C-7F5AA3ED3F8D}" destId="{196E8F13-5917-4AAC-95C9-3DCA554E47A8}" srcOrd="0" destOrd="0" parTransId="{BCEB3943-AC4D-44AD-9CCD-C945C22AAFF6}" sibTransId="{E7C0871A-3C1B-4559-BDD3-216EFF0DA598}"/>
    <dgm:cxn modelId="{CF99FBA3-A05A-4A17-9A3E-62033EA0EAC4}" type="presOf" srcId="{E5015A86-7F60-47D5-90B2-0670DE63A44F}" destId="{A862D0A3-626C-4B90-878B-EC909DDDFE51}" srcOrd="0" destOrd="0" presId="urn:microsoft.com/office/officeart/2008/layout/CaptionedPictures"/>
    <dgm:cxn modelId="{5909DFA5-0B1B-41FC-9BA1-4B9B1AC2E74F}" type="presOf" srcId="{C071E0C6-9E90-48F7-AB0C-7F5AA3ED3F8D}" destId="{606FDADB-0E7A-4DE3-BA73-B01923710EAB}" srcOrd="0" destOrd="0" presId="urn:microsoft.com/office/officeart/2008/layout/CaptionedPictures"/>
    <dgm:cxn modelId="{315AC6BF-A026-4F4D-941C-2F3AAEAD20CD}" type="presOf" srcId="{196E8F13-5917-4AAC-95C9-3DCA554E47A8}" destId="{9848F38B-1E1E-44DA-ADFB-B43320C6AFC9}" srcOrd="0" destOrd="0" presId="urn:microsoft.com/office/officeart/2008/layout/CaptionedPictures"/>
    <dgm:cxn modelId="{F9120FE9-9D0C-40EA-BBE9-A6D049B9034A}" type="presOf" srcId="{2642C710-F90D-4FFD-BF95-6BEDB0238ACE}" destId="{FF542843-128D-4DC8-8E68-69E6F71EDA50}" srcOrd="0" destOrd="0" presId="urn:microsoft.com/office/officeart/2008/layout/CaptionedPictures"/>
    <dgm:cxn modelId="{0A64F8B6-743C-4501-B5FD-8BFC9F511922}" type="presParOf" srcId="{D15EBD87-D423-4A8F-99A3-7C311D3F9252}" destId="{54E3AC03-F76B-4B3E-A609-27A85905D32C}" srcOrd="0" destOrd="0" presId="urn:microsoft.com/office/officeart/2008/layout/CaptionedPictures"/>
    <dgm:cxn modelId="{2A54E63C-6860-4544-BE9B-85E11ED03556}" type="presParOf" srcId="{54E3AC03-F76B-4B3E-A609-27A85905D32C}" destId="{29F45221-45DC-4846-81CA-6BA1CBEB5E59}" srcOrd="0" destOrd="0" presId="urn:microsoft.com/office/officeart/2008/layout/CaptionedPictures"/>
    <dgm:cxn modelId="{84EFFC4A-D7C0-4FAB-8D7E-4B8D116C3450}" type="presParOf" srcId="{54E3AC03-F76B-4B3E-A609-27A85905D32C}" destId="{0B6635D3-5204-45E5-B103-284A42E1D2F4}" srcOrd="1" destOrd="0" presId="urn:microsoft.com/office/officeart/2008/layout/CaptionedPictures"/>
    <dgm:cxn modelId="{39CD8EE0-6DA5-451B-B506-804318BB0607}" type="presParOf" srcId="{54E3AC03-F76B-4B3E-A609-27A85905D32C}" destId="{6B5525BB-A099-4279-99C9-E74A65D0577A}" srcOrd="2" destOrd="0" presId="urn:microsoft.com/office/officeart/2008/layout/CaptionedPictures"/>
    <dgm:cxn modelId="{9385CAE4-C182-4010-BB1F-454DEC434EE4}" type="presParOf" srcId="{6B5525BB-A099-4279-99C9-E74A65D0577A}" destId="{9848F38B-1E1E-44DA-ADFB-B43320C6AFC9}" srcOrd="0" destOrd="0" presId="urn:microsoft.com/office/officeart/2008/layout/CaptionedPictures"/>
    <dgm:cxn modelId="{2A852FA7-E1B5-46DC-9C7A-007F6F74FEEF}" type="presParOf" srcId="{6B5525BB-A099-4279-99C9-E74A65D0577A}" destId="{606FDADB-0E7A-4DE3-BA73-B01923710EAB}" srcOrd="1" destOrd="0" presId="urn:microsoft.com/office/officeart/2008/layout/CaptionedPictures"/>
    <dgm:cxn modelId="{14BCDC9B-7CD0-4BFD-A208-665DDDCD46AB}" type="presParOf" srcId="{D15EBD87-D423-4A8F-99A3-7C311D3F9252}" destId="{A1B1FA42-C374-427A-ADFD-BB300FA56141}" srcOrd="1" destOrd="0" presId="urn:microsoft.com/office/officeart/2008/layout/CaptionedPictures"/>
    <dgm:cxn modelId="{C820E4B5-2899-49BF-949A-5B8F539771C7}" type="presParOf" srcId="{D15EBD87-D423-4A8F-99A3-7C311D3F9252}" destId="{2A41B7A1-93CE-4DA1-B14D-5CEFE518EDC8}" srcOrd="2" destOrd="0" presId="urn:microsoft.com/office/officeart/2008/layout/CaptionedPictures"/>
    <dgm:cxn modelId="{69448832-6294-4634-92FA-AAE4974EF9B0}" type="presParOf" srcId="{2A41B7A1-93CE-4DA1-B14D-5CEFE518EDC8}" destId="{BEEBCCF2-4E27-4889-AC6F-71E10B84CBD3}" srcOrd="0" destOrd="0" presId="urn:microsoft.com/office/officeart/2008/layout/CaptionedPictures"/>
    <dgm:cxn modelId="{2243CF4A-888F-4978-9D4A-3207CD40B2E2}" type="presParOf" srcId="{2A41B7A1-93CE-4DA1-B14D-5CEFE518EDC8}" destId="{FA9BDDE8-66F8-486E-8295-D861FFB632B6}" srcOrd="1" destOrd="0" presId="urn:microsoft.com/office/officeart/2008/layout/CaptionedPictures"/>
    <dgm:cxn modelId="{7E14314C-1A8A-4114-AF20-1A54B4B6A625}" type="presParOf" srcId="{2A41B7A1-93CE-4DA1-B14D-5CEFE518EDC8}" destId="{5F520513-8291-4137-A7DE-27FFFE7BFC9F}" srcOrd="2" destOrd="0" presId="urn:microsoft.com/office/officeart/2008/layout/CaptionedPictures"/>
    <dgm:cxn modelId="{D53231F6-D3FB-470E-A682-B9665230099E}" type="presParOf" srcId="{5F520513-8291-4137-A7DE-27FFFE7BFC9F}" destId="{A862D0A3-626C-4B90-878B-EC909DDDFE51}" srcOrd="0" destOrd="0" presId="urn:microsoft.com/office/officeart/2008/layout/CaptionedPictures"/>
    <dgm:cxn modelId="{84A1D5C1-BAB3-44FC-8C3F-689B9073F581}" type="presParOf" srcId="{5F520513-8291-4137-A7DE-27FFFE7BFC9F}" destId="{FF542843-128D-4DC8-8E68-69E6F71EDA5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EF4E53-7690-4356-A262-65A08A70A252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71E0C6-9E90-48F7-AB0C-7F5AA3ED3F8D}">
      <dgm:prSet phldrT="[Text]"/>
      <dgm:spPr/>
      <dgm:t>
        <a:bodyPr/>
        <a:lstStyle/>
        <a:p>
          <a:r>
            <a:rPr lang="en-US" dirty="0"/>
            <a:t>Dr. Aaron Schwaab</a:t>
          </a:r>
        </a:p>
      </dgm:t>
    </dgm:pt>
    <dgm:pt modelId="{4FF83E04-10C3-4DDB-B51D-D34E966DD7C0}" type="parTrans" cxnId="{75BBDA88-6966-4781-BCC7-1DB2FED82AC1}">
      <dgm:prSet/>
      <dgm:spPr/>
      <dgm:t>
        <a:bodyPr/>
        <a:lstStyle/>
        <a:p>
          <a:endParaRPr lang="en-US"/>
        </a:p>
      </dgm:t>
    </dgm:pt>
    <dgm:pt modelId="{C2D8DAD7-C39A-4B99-9397-B48CC7D18C1C}" type="sibTrans" cxnId="{75BBDA88-6966-4781-BCC7-1DB2FED82AC1}">
      <dgm:prSet/>
      <dgm:spPr/>
      <dgm:t>
        <a:bodyPr/>
        <a:lstStyle/>
        <a:p>
          <a:endParaRPr lang="en-US"/>
        </a:p>
      </dgm:t>
    </dgm:pt>
    <dgm:pt modelId="{196E8F13-5917-4AAC-95C9-3DCA554E47A8}">
      <dgm:prSet phldrT="[Text]"/>
      <dgm:spPr/>
      <dgm:t>
        <a:bodyPr/>
        <a:lstStyle/>
        <a:p>
          <a:r>
            <a:rPr lang="en-US" dirty="0"/>
            <a:t>Chief of Staff</a:t>
          </a:r>
        </a:p>
      </dgm:t>
    </dgm:pt>
    <dgm:pt modelId="{BCEB3943-AC4D-44AD-9CCD-C945C22AAFF6}" type="parTrans" cxnId="{F448379B-E71C-4FC8-9EF3-5654CAE36926}">
      <dgm:prSet/>
      <dgm:spPr/>
      <dgm:t>
        <a:bodyPr/>
        <a:lstStyle/>
        <a:p>
          <a:endParaRPr lang="en-US"/>
        </a:p>
      </dgm:t>
    </dgm:pt>
    <dgm:pt modelId="{E7C0871A-3C1B-4559-BDD3-216EFF0DA598}" type="sibTrans" cxnId="{F448379B-E71C-4FC8-9EF3-5654CAE36926}">
      <dgm:prSet/>
      <dgm:spPr/>
      <dgm:t>
        <a:bodyPr/>
        <a:lstStyle/>
        <a:p>
          <a:endParaRPr lang="en-US"/>
        </a:p>
      </dgm:t>
    </dgm:pt>
    <dgm:pt modelId="{2642C710-F90D-4FFD-BF95-6BEDB0238ACE}">
      <dgm:prSet phldrT="[Text]"/>
      <dgm:spPr/>
      <dgm:t>
        <a:bodyPr/>
        <a:lstStyle/>
        <a:p>
          <a:r>
            <a:rPr lang="en-US" dirty="0"/>
            <a:t>Dr. Ashish Rawal</a:t>
          </a:r>
        </a:p>
      </dgm:t>
    </dgm:pt>
    <dgm:pt modelId="{5F886796-80AF-4DD4-9703-C188745250A3}" type="parTrans" cxnId="{6243E666-76E2-46EC-8983-95618C05D304}">
      <dgm:prSet/>
      <dgm:spPr/>
      <dgm:t>
        <a:bodyPr/>
        <a:lstStyle/>
        <a:p>
          <a:endParaRPr lang="en-US"/>
        </a:p>
      </dgm:t>
    </dgm:pt>
    <dgm:pt modelId="{04D00DDD-68B4-475A-8E5E-90C2AF30A924}" type="sibTrans" cxnId="{6243E666-76E2-46EC-8983-95618C05D304}">
      <dgm:prSet/>
      <dgm:spPr/>
      <dgm:t>
        <a:bodyPr/>
        <a:lstStyle/>
        <a:p>
          <a:endParaRPr lang="en-US"/>
        </a:p>
      </dgm:t>
    </dgm:pt>
    <dgm:pt modelId="{E5015A86-7F60-47D5-90B2-0670DE63A44F}">
      <dgm:prSet phldrT="[Text]"/>
      <dgm:spPr/>
      <dgm:t>
        <a:bodyPr/>
        <a:lstStyle/>
        <a:p>
          <a:r>
            <a:rPr lang="en-US" dirty="0"/>
            <a:t>Vice Chief of Staff</a:t>
          </a:r>
        </a:p>
      </dgm:t>
    </dgm:pt>
    <dgm:pt modelId="{CE5B3AEC-F9B0-4DA8-A52C-9CDDC391C93E}" type="parTrans" cxnId="{F170E614-7DA8-4497-9546-3BC5243CF4D0}">
      <dgm:prSet/>
      <dgm:spPr/>
      <dgm:t>
        <a:bodyPr/>
        <a:lstStyle/>
        <a:p>
          <a:endParaRPr lang="en-US"/>
        </a:p>
      </dgm:t>
    </dgm:pt>
    <dgm:pt modelId="{1D56A03E-27D6-4E85-92D0-EA96EB30B60F}" type="sibTrans" cxnId="{F170E614-7DA8-4497-9546-3BC5243CF4D0}">
      <dgm:prSet/>
      <dgm:spPr/>
      <dgm:t>
        <a:bodyPr/>
        <a:lstStyle/>
        <a:p>
          <a:endParaRPr lang="en-US"/>
        </a:p>
      </dgm:t>
    </dgm:pt>
    <dgm:pt modelId="{AF3F5D31-DBBB-4688-8865-F460323E86D8}">
      <dgm:prSet phldrT="[Text]"/>
      <dgm:spPr/>
      <dgm:t>
        <a:bodyPr/>
        <a:lstStyle/>
        <a:p>
          <a:r>
            <a:rPr lang="en-US" dirty="0"/>
            <a:t>Dr. Abigail Dahlberg</a:t>
          </a:r>
        </a:p>
      </dgm:t>
    </dgm:pt>
    <dgm:pt modelId="{237EB1E9-5251-4A5E-BBD7-E99AAFDD165B}" type="parTrans" cxnId="{053ECE67-9ECC-40EF-83AE-6ED404B09888}">
      <dgm:prSet/>
      <dgm:spPr/>
      <dgm:t>
        <a:bodyPr/>
        <a:lstStyle/>
        <a:p>
          <a:endParaRPr lang="en-US"/>
        </a:p>
      </dgm:t>
    </dgm:pt>
    <dgm:pt modelId="{A4C5740D-4143-4000-AAF6-D01FAB99688D}" type="sibTrans" cxnId="{053ECE67-9ECC-40EF-83AE-6ED404B09888}">
      <dgm:prSet/>
      <dgm:spPr/>
      <dgm:t>
        <a:bodyPr/>
        <a:lstStyle/>
        <a:p>
          <a:endParaRPr lang="en-US"/>
        </a:p>
      </dgm:t>
    </dgm:pt>
    <dgm:pt modelId="{243F39B7-02B8-4595-8BBD-B63B847A6DA3}">
      <dgm:prSet phldrT="[Text]"/>
      <dgm:spPr/>
      <dgm:t>
        <a:bodyPr/>
        <a:lstStyle/>
        <a:p>
          <a:r>
            <a:rPr lang="en-US" dirty="0"/>
            <a:t>Secretary/Treasurer</a:t>
          </a:r>
        </a:p>
      </dgm:t>
    </dgm:pt>
    <dgm:pt modelId="{42663AC6-0E32-4FF3-A87F-52C051FC1883}" type="parTrans" cxnId="{C0F54101-4314-40E0-A909-01FF91018D6A}">
      <dgm:prSet/>
      <dgm:spPr/>
      <dgm:t>
        <a:bodyPr/>
        <a:lstStyle/>
        <a:p>
          <a:endParaRPr lang="en-US"/>
        </a:p>
      </dgm:t>
    </dgm:pt>
    <dgm:pt modelId="{DDFA41A1-141C-4F42-B104-25421DB0BA77}" type="sibTrans" cxnId="{C0F54101-4314-40E0-A909-01FF91018D6A}">
      <dgm:prSet/>
      <dgm:spPr/>
      <dgm:t>
        <a:bodyPr/>
        <a:lstStyle/>
        <a:p>
          <a:endParaRPr lang="en-US"/>
        </a:p>
      </dgm:t>
    </dgm:pt>
    <dgm:pt modelId="{DF3229BD-569E-4109-8CF0-C322752C1F6E}">
      <dgm:prSet phldrT="[Text]"/>
      <dgm:spPr/>
      <dgm:t>
        <a:bodyPr/>
        <a:lstStyle/>
        <a:p>
          <a:r>
            <a:rPr lang="en-US" dirty="0"/>
            <a:t>Dr. Drew Dean</a:t>
          </a:r>
        </a:p>
      </dgm:t>
    </dgm:pt>
    <dgm:pt modelId="{7CDF959B-9A62-4BBF-97CA-3599F0917D55}" type="parTrans" cxnId="{0515018E-120C-4CAC-A325-0997CB994C78}">
      <dgm:prSet/>
      <dgm:spPr/>
      <dgm:t>
        <a:bodyPr/>
        <a:lstStyle/>
        <a:p>
          <a:endParaRPr lang="en-US"/>
        </a:p>
      </dgm:t>
    </dgm:pt>
    <dgm:pt modelId="{C3F996D2-A147-45D4-9E3D-DF6B2C761D21}" type="sibTrans" cxnId="{0515018E-120C-4CAC-A325-0997CB994C78}">
      <dgm:prSet/>
      <dgm:spPr/>
      <dgm:t>
        <a:bodyPr/>
        <a:lstStyle/>
        <a:p>
          <a:endParaRPr lang="en-US"/>
        </a:p>
      </dgm:t>
    </dgm:pt>
    <dgm:pt modelId="{8D552600-5B8E-487A-9876-88D757A86409}">
      <dgm:prSet phldrT="[Text]"/>
      <dgm:spPr/>
      <dgm:t>
        <a:bodyPr/>
        <a:lstStyle/>
        <a:p>
          <a:r>
            <a:rPr lang="en-US" dirty="0"/>
            <a:t>Dr. </a:t>
          </a:r>
          <a:r>
            <a:rPr lang="en-US" dirty="0" err="1"/>
            <a:t>Guirish</a:t>
          </a:r>
          <a:r>
            <a:rPr lang="en-US" dirty="0"/>
            <a:t> Agni</a:t>
          </a:r>
        </a:p>
      </dgm:t>
    </dgm:pt>
    <dgm:pt modelId="{E71E9573-5E3A-48DB-A053-B3D81DA5CBB3}" type="parTrans" cxnId="{3EF3D67D-547E-4184-AAE3-88C432E41E78}">
      <dgm:prSet/>
      <dgm:spPr/>
      <dgm:t>
        <a:bodyPr/>
        <a:lstStyle/>
        <a:p>
          <a:endParaRPr lang="en-US"/>
        </a:p>
      </dgm:t>
    </dgm:pt>
    <dgm:pt modelId="{45153B02-ED13-4B82-87B0-AA457327384E}" type="sibTrans" cxnId="{3EF3D67D-547E-4184-AAE3-88C432E41E78}">
      <dgm:prSet/>
      <dgm:spPr/>
      <dgm:t>
        <a:bodyPr/>
        <a:lstStyle/>
        <a:p>
          <a:endParaRPr lang="en-US"/>
        </a:p>
      </dgm:t>
    </dgm:pt>
    <dgm:pt modelId="{09E6510F-97EC-4D93-9E62-789A3E6DE5EC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A246543C-C20E-4E73-951D-DADC03A4BC88}" type="parTrans" cxnId="{A49895EC-0C19-4F34-83AF-F5106C364B9D}">
      <dgm:prSet/>
      <dgm:spPr/>
      <dgm:t>
        <a:bodyPr/>
        <a:lstStyle/>
        <a:p>
          <a:endParaRPr lang="en-US"/>
        </a:p>
      </dgm:t>
    </dgm:pt>
    <dgm:pt modelId="{A8637E76-6D01-471E-AE60-E270CDBF9D9C}" type="sibTrans" cxnId="{A49895EC-0C19-4F34-83AF-F5106C364B9D}">
      <dgm:prSet/>
      <dgm:spPr/>
      <dgm:t>
        <a:bodyPr/>
        <a:lstStyle/>
        <a:p>
          <a:endParaRPr lang="en-US"/>
        </a:p>
      </dgm:t>
    </dgm:pt>
    <dgm:pt modelId="{BDE71D18-DF96-4CE0-B556-17096D3C8F17}">
      <dgm:prSet phldrT="[Text]"/>
      <dgm:spPr/>
      <dgm:t>
        <a:bodyPr/>
        <a:lstStyle/>
        <a:p>
          <a:r>
            <a:rPr lang="en-US" dirty="0"/>
            <a:t>Dr. Deanne Eccles</a:t>
          </a:r>
        </a:p>
      </dgm:t>
    </dgm:pt>
    <dgm:pt modelId="{0616BA5C-3232-4BE2-8A76-8A410874FFAF}" type="parTrans" cxnId="{B4823CC2-9645-41AC-B17D-1D94576C09AF}">
      <dgm:prSet/>
      <dgm:spPr/>
      <dgm:t>
        <a:bodyPr/>
        <a:lstStyle/>
        <a:p>
          <a:endParaRPr lang="en-US"/>
        </a:p>
      </dgm:t>
    </dgm:pt>
    <dgm:pt modelId="{421D6262-049E-47FA-8C6E-796A5D414B9F}" type="sibTrans" cxnId="{B4823CC2-9645-41AC-B17D-1D94576C09AF}">
      <dgm:prSet/>
      <dgm:spPr/>
      <dgm:t>
        <a:bodyPr/>
        <a:lstStyle/>
        <a:p>
          <a:endParaRPr lang="en-US"/>
        </a:p>
      </dgm:t>
    </dgm:pt>
    <dgm:pt modelId="{D85F4B2E-8A86-471D-85D3-309AD70D3930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B2D781D6-F75B-45FC-B4C4-DE7CCFFEAB9E}" type="parTrans" cxnId="{E9402B65-680A-40A8-BC7E-65589ABCC4AF}">
      <dgm:prSet/>
      <dgm:spPr/>
      <dgm:t>
        <a:bodyPr/>
        <a:lstStyle/>
        <a:p>
          <a:endParaRPr lang="en-US"/>
        </a:p>
      </dgm:t>
    </dgm:pt>
    <dgm:pt modelId="{9FBD42B1-FC16-4B81-94DE-D662A4CC1523}" type="sibTrans" cxnId="{E9402B65-680A-40A8-BC7E-65589ABCC4AF}">
      <dgm:prSet/>
      <dgm:spPr/>
      <dgm:t>
        <a:bodyPr/>
        <a:lstStyle/>
        <a:p>
          <a:endParaRPr lang="en-US"/>
        </a:p>
      </dgm:t>
    </dgm:pt>
    <dgm:pt modelId="{5CD7AE72-0090-4AF6-9FCE-A8241345752B}">
      <dgm:prSet phldrT="[Text]"/>
      <dgm:spPr/>
      <dgm:t>
        <a:bodyPr/>
        <a:lstStyle/>
        <a:p>
          <a:r>
            <a:rPr lang="en-US" dirty="0"/>
            <a:t>Dr. Shawn McGuire</a:t>
          </a:r>
        </a:p>
      </dgm:t>
    </dgm:pt>
    <dgm:pt modelId="{466CBA96-B38B-4168-BBA8-C0D2A82C83D0}" type="parTrans" cxnId="{FC267252-63B4-42F5-835C-631EF6BAC9EE}">
      <dgm:prSet/>
      <dgm:spPr/>
      <dgm:t>
        <a:bodyPr/>
        <a:lstStyle/>
        <a:p>
          <a:endParaRPr lang="en-US"/>
        </a:p>
      </dgm:t>
    </dgm:pt>
    <dgm:pt modelId="{8A226B2F-048D-48B0-B01D-38F7CEDEC5D7}" type="sibTrans" cxnId="{FC267252-63B4-42F5-835C-631EF6BAC9EE}">
      <dgm:prSet/>
      <dgm:spPr/>
      <dgm:t>
        <a:bodyPr/>
        <a:lstStyle/>
        <a:p>
          <a:endParaRPr lang="en-US"/>
        </a:p>
      </dgm:t>
    </dgm:pt>
    <dgm:pt modelId="{CACE610F-AB56-4557-B04A-D42D8D446683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906F90F7-78C1-4CFD-BD5E-E9154D110D6B}" type="parTrans" cxnId="{39E522CD-3E43-4C23-99C1-EA0219FD0BD3}">
      <dgm:prSet/>
      <dgm:spPr/>
      <dgm:t>
        <a:bodyPr/>
        <a:lstStyle/>
        <a:p>
          <a:endParaRPr lang="en-US"/>
        </a:p>
      </dgm:t>
    </dgm:pt>
    <dgm:pt modelId="{06C1B34E-4847-43AF-B95B-E6C2741365C0}" type="sibTrans" cxnId="{39E522CD-3E43-4C23-99C1-EA0219FD0BD3}">
      <dgm:prSet/>
      <dgm:spPr/>
      <dgm:t>
        <a:bodyPr/>
        <a:lstStyle/>
        <a:p>
          <a:endParaRPr lang="en-US"/>
        </a:p>
      </dgm:t>
    </dgm:pt>
    <dgm:pt modelId="{46F8E464-326D-4BD8-A4B3-D9DB95DCA6EB}">
      <dgm:prSet phldrT="[Text]"/>
      <dgm:spPr/>
      <dgm:t>
        <a:bodyPr/>
        <a:lstStyle/>
        <a:p>
          <a:r>
            <a:rPr lang="en-US" dirty="0"/>
            <a:t>Dr. Mark </a:t>
          </a:r>
          <a:r>
            <a:rPr lang="en-US" dirty="0" err="1"/>
            <a:t>Menet</a:t>
          </a:r>
          <a:endParaRPr lang="en-US" dirty="0"/>
        </a:p>
      </dgm:t>
    </dgm:pt>
    <dgm:pt modelId="{28A8E9C4-7C27-4FCA-8E29-74501C533282}" type="parTrans" cxnId="{11FFB1FF-DDDA-474B-96AC-B84C4C8C9697}">
      <dgm:prSet/>
      <dgm:spPr/>
      <dgm:t>
        <a:bodyPr/>
        <a:lstStyle/>
        <a:p>
          <a:endParaRPr lang="en-US"/>
        </a:p>
      </dgm:t>
    </dgm:pt>
    <dgm:pt modelId="{BA5C048D-C076-468C-A6D3-A6012FFED9AA}" type="sibTrans" cxnId="{11FFB1FF-DDDA-474B-96AC-B84C4C8C9697}">
      <dgm:prSet/>
      <dgm:spPr/>
      <dgm:t>
        <a:bodyPr/>
        <a:lstStyle/>
        <a:p>
          <a:endParaRPr lang="en-US"/>
        </a:p>
      </dgm:t>
    </dgm:pt>
    <dgm:pt modelId="{8BCA7310-46F8-41F9-852E-C573F5E82B59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7D527512-F43E-42E0-8F4B-5CA754E99BA7}" type="parTrans" cxnId="{C6EB7EFF-1873-466C-85A0-93F6B54C23D9}">
      <dgm:prSet/>
      <dgm:spPr/>
      <dgm:t>
        <a:bodyPr/>
        <a:lstStyle/>
        <a:p>
          <a:endParaRPr lang="en-US"/>
        </a:p>
      </dgm:t>
    </dgm:pt>
    <dgm:pt modelId="{AA43691F-21DE-4055-BFCD-F7D28B88AB08}" type="sibTrans" cxnId="{C6EB7EFF-1873-466C-85A0-93F6B54C23D9}">
      <dgm:prSet/>
      <dgm:spPr/>
      <dgm:t>
        <a:bodyPr/>
        <a:lstStyle/>
        <a:p>
          <a:endParaRPr lang="en-US"/>
        </a:p>
      </dgm:t>
    </dgm:pt>
    <dgm:pt modelId="{B7AE0BDA-4B98-43B1-9F8F-7E60C5DC3633}">
      <dgm:prSet phldrT="[Text]"/>
      <dgm:spPr/>
      <dgm:t>
        <a:bodyPr/>
        <a:lstStyle/>
        <a:p>
          <a:r>
            <a:rPr lang="en-US" dirty="0"/>
            <a:t>Dr. Steven Diebold</a:t>
          </a:r>
        </a:p>
      </dgm:t>
    </dgm:pt>
    <dgm:pt modelId="{630718ED-9EB6-4CCD-9FB7-C1472D109431}" type="parTrans" cxnId="{E97C4665-9B5E-4CA7-8279-42D0553D4459}">
      <dgm:prSet/>
      <dgm:spPr/>
      <dgm:t>
        <a:bodyPr/>
        <a:lstStyle/>
        <a:p>
          <a:endParaRPr lang="en-US"/>
        </a:p>
      </dgm:t>
    </dgm:pt>
    <dgm:pt modelId="{1894297D-1D67-4A57-B3B4-9609874453DC}" type="sibTrans" cxnId="{E97C4665-9B5E-4CA7-8279-42D0553D4459}">
      <dgm:prSet/>
      <dgm:spPr/>
      <dgm:t>
        <a:bodyPr/>
        <a:lstStyle/>
        <a:p>
          <a:endParaRPr lang="en-US"/>
        </a:p>
      </dgm:t>
    </dgm:pt>
    <dgm:pt modelId="{9D957EF5-D5EF-4BC7-921F-B8CD9A32E675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5C2ED8D1-699C-445D-BCFB-A0A19DED46DC}" type="parTrans" cxnId="{C97505FF-E7A4-447B-8EAC-B3B8D7C1EA97}">
      <dgm:prSet/>
      <dgm:spPr/>
      <dgm:t>
        <a:bodyPr/>
        <a:lstStyle/>
        <a:p>
          <a:endParaRPr lang="en-US"/>
        </a:p>
      </dgm:t>
    </dgm:pt>
    <dgm:pt modelId="{5F164586-359D-4DE8-8275-CD88F9CFFBB2}" type="sibTrans" cxnId="{C97505FF-E7A4-447B-8EAC-B3B8D7C1EA97}">
      <dgm:prSet/>
      <dgm:spPr/>
      <dgm:t>
        <a:bodyPr/>
        <a:lstStyle/>
        <a:p>
          <a:endParaRPr lang="en-US"/>
        </a:p>
      </dgm:t>
    </dgm:pt>
    <dgm:pt modelId="{BE8E7E02-AE5F-4E64-84ED-9E73499CFB91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453A60D3-210B-4F16-8821-BC04552D984E}" type="parTrans" cxnId="{44321BBF-6952-4479-A7EA-0C3E7E8C6D92}">
      <dgm:prSet/>
      <dgm:spPr/>
      <dgm:t>
        <a:bodyPr/>
        <a:lstStyle/>
        <a:p>
          <a:endParaRPr lang="en-US"/>
        </a:p>
      </dgm:t>
    </dgm:pt>
    <dgm:pt modelId="{7489B216-2253-4B8A-B273-5D0B8D28EA82}" type="sibTrans" cxnId="{44321BBF-6952-4479-A7EA-0C3E7E8C6D92}">
      <dgm:prSet/>
      <dgm:spPr/>
      <dgm:t>
        <a:bodyPr/>
        <a:lstStyle/>
        <a:p>
          <a:endParaRPr lang="en-US"/>
        </a:p>
      </dgm:t>
    </dgm:pt>
    <dgm:pt modelId="{D0D19368-5160-434D-83F6-17829D7C0157}">
      <dgm:prSet phldrT="[Text]"/>
      <dgm:spPr/>
      <dgm:t>
        <a:bodyPr/>
        <a:lstStyle/>
        <a:p>
          <a:r>
            <a:rPr lang="en-US" dirty="0"/>
            <a:t>Deb Dahlke, CRNA</a:t>
          </a:r>
        </a:p>
      </dgm:t>
    </dgm:pt>
    <dgm:pt modelId="{C2001E6A-FE31-45E9-876D-5A9D8E734565}" type="parTrans" cxnId="{10492ED6-8BD3-43E1-987A-6009FE74779A}">
      <dgm:prSet/>
      <dgm:spPr/>
      <dgm:t>
        <a:bodyPr/>
        <a:lstStyle/>
        <a:p>
          <a:endParaRPr lang="en-US"/>
        </a:p>
      </dgm:t>
    </dgm:pt>
    <dgm:pt modelId="{B86794CC-0000-49D1-8BDC-253319B6700A}" type="sibTrans" cxnId="{10492ED6-8BD3-43E1-987A-6009FE74779A}">
      <dgm:prSet/>
      <dgm:spPr/>
      <dgm:t>
        <a:bodyPr/>
        <a:lstStyle/>
        <a:p>
          <a:endParaRPr lang="en-US"/>
        </a:p>
      </dgm:t>
    </dgm:pt>
    <dgm:pt modelId="{03D969C8-3802-4134-900D-66BCFB4AB711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AC0EF6F9-5519-47E9-BF98-23A857D354F8}" type="parTrans" cxnId="{7D6BD27D-4D9B-43FF-B29D-17D0055EE553}">
      <dgm:prSet/>
      <dgm:spPr/>
      <dgm:t>
        <a:bodyPr/>
        <a:lstStyle/>
        <a:p>
          <a:endParaRPr lang="en-US"/>
        </a:p>
      </dgm:t>
    </dgm:pt>
    <dgm:pt modelId="{34890003-D35E-47AB-AE6F-E74C3103EABE}" type="sibTrans" cxnId="{7D6BD27D-4D9B-43FF-B29D-17D0055EE553}">
      <dgm:prSet/>
      <dgm:spPr/>
      <dgm:t>
        <a:bodyPr/>
        <a:lstStyle/>
        <a:p>
          <a:endParaRPr lang="en-US"/>
        </a:p>
      </dgm:t>
    </dgm:pt>
    <dgm:pt modelId="{D15EBD87-D423-4A8F-99A3-7C311D3F9252}" type="pres">
      <dgm:prSet presAssocID="{BAEF4E53-7690-4356-A262-65A08A70A252}" presName="Name0" presStyleCnt="0">
        <dgm:presLayoutVars>
          <dgm:chMax/>
          <dgm:chPref/>
          <dgm:dir/>
        </dgm:presLayoutVars>
      </dgm:prSet>
      <dgm:spPr/>
    </dgm:pt>
    <dgm:pt modelId="{54E3AC03-F76B-4B3E-A609-27A85905D32C}" type="pres">
      <dgm:prSet presAssocID="{C071E0C6-9E90-48F7-AB0C-7F5AA3ED3F8D}" presName="composite" presStyleCnt="0">
        <dgm:presLayoutVars>
          <dgm:chMax val="1"/>
          <dgm:chPref val="1"/>
        </dgm:presLayoutVars>
      </dgm:prSet>
      <dgm:spPr/>
    </dgm:pt>
    <dgm:pt modelId="{29F45221-45DC-4846-81CA-6BA1CBEB5E59}" type="pres">
      <dgm:prSet presAssocID="{C071E0C6-9E90-48F7-AB0C-7F5AA3ED3F8D}" presName="Accent" presStyleLbl="trAlignAcc1" presStyleIdx="0" presStyleCnt="10">
        <dgm:presLayoutVars>
          <dgm:chMax val="0"/>
          <dgm:chPref val="0"/>
        </dgm:presLayoutVars>
      </dgm:prSet>
      <dgm:spPr/>
    </dgm:pt>
    <dgm:pt modelId="{0B6635D3-5204-45E5-B103-284A42E1D2F4}" type="pres">
      <dgm:prSet presAssocID="{C071E0C6-9E90-48F7-AB0C-7F5AA3ED3F8D}" presName="Image" presStyleLbl="alignImgPlace1" presStyleIdx="0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/>
          <a:srcRect/>
          <a:stretch>
            <a:fillRect l="265" t="-23967" r="-265" b="-52033"/>
          </a:stretch>
        </a:blipFill>
      </dgm:spPr>
    </dgm:pt>
    <dgm:pt modelId="{6B5525BB-A099-4279-99C9-E74A65D0577A}" type="pres">
      <dgm:prSet presAssocID="{C071E0C6-9E90-48F7-AB0C-7F5AA3ED3F8D}" presName="ChildComposite" presStyleCnt="0"/>
      <dgm:spPr/>
    </dgm:pt>
    <dgm:pt modelId="{9848F38B-1E1E-44DA-ADFB-B43320C6AFC9}" type="pres">
      <dgm:prSet presAssocID="{C071E0C6-9E90-48F7-AB0C-7F5AA3ED3F8D}" presName="Child" presStyleLbl="node1" presStyleIdx="0" presStyleCnt="10">
        <dgm:presLayoutVars>
          <dgm:chMax val="0"/>
          <dgm:chPref val="0"/>
          <dgm:bulletEnabled val="1"/>
        </dgm:presLayoutVars>
      </dgm:prSet>
      <dgm:spPr/>
    </dgm:pt>
    <dgm:pt modelId="{606FDADB-0E7A-4DE3-BA73-B01923710EAB}" type="pres">
      <dgm:prSet presAssocID="{C071E0C6-9E90-48F7-AB0C-7F5AA3ED3F8D}" presName="Parent" presStyleLbl="revTx" presStyleIdx="0" presStyleCnt="10">
        <dgm:presLayoutVars>
          <dgm:chMax val="1"/>
          <dgm:chPref val="0"/>
          <dgm:bulletEnabled val="1"/>
        </dgm:presLayoutVars>
      </dgm:prSet>
      <dgm:spPr/>
    </dgm:pt>
    <dgm:pt modelId="{A1B1FA42-C374-427A-ADFD-BB300FA56141}" type="pres">
      <dgm:prSet presAssocID="{C2D8DAD7-C39A-4B99-9397-B48CC7D18C1C}" presName="sibTrans" presStyleCnt="0"/>
      <dgm:spPr/>
    </dgm:pt>
    <dgm:pt modelId="{2A41B7A1-93CE-4DA1-B14D-5CEFE518EDC8}" type="pres">
      <dgm:prSet presAssocID="{2642C710-F90D-4FFD-BF95-6BEDB0238ACE}" presName="composite" presStyleCnt="0">
        <dgm:presLayoutVars>
          <dgm:chMax val="1"/>
          <dgm:chPref val="1"/>
        </dgm:presLayoutVars>
      </dgm:prSet>
      <dgm:spPr/>
    </dgm:pt>
    <dgm:pt modelId="{BEEBCCF2-4E27-4889-AC6F-71E10B84CBD3}" type="pres">
      <dgm:prSet presAssocID="{2642C710-F90D-4FFD-BF95-6BEDB0238ACE}" presName="Accent" presStyleLbl="trAlignAcc1" presStyleIdx="1" presStyleCnt="10">
        <dgm:presLayoutVars>
          <dgm:chMax val="0"/>
          <dgm:chPref val="0"/>
        </dgm:presLayoutVars>
      </dgm:prSet>
      <dgm:spPr/>
    </dgm:pt>
    <dgm:pt modelId="{FA9BDDE8-66F8-486E-8295-D861FFB632B6}" type="pres">
      <dgm:prSet presAssocID="{2642C710-F90D-4FFD-BF95-6BEDB0238ACE}" presName="Image" presStyleLbl="alignImgPlace1" presStyleIdx="1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/>
          <a:srcRect/>
          <a:stretch>
            <a:fillRect l="1398" t="-14878" r="-1398" b="-61122"/>
          </a:stretch>
        </a:blipFill>
      </dgm:spPr>
    </dgm:pt>
    <dgm:pt modelId="{5F520513-8291-4137-A7DE-27FFFE7BFC9F}" type="pres">
      <dgm:prSet presAssocID="{2642C710-F90D-4FFD-BF95-6BEDB0238ACE}" presName="ChildComposite" presStyleCnt="0"/>
      <dgm:spPr/>
    </dgm:pt>
    <dgm:pt modelId="{A862D0A3-626C-4B90-878B-EC909DDDFE51}" type="pres">
      <dgm:prSet presAssocID="{2642C710-F90D-4FFD-BF95-6BEDB0238ACE}" presName="Child" presStyleLbl="node1" presStyleIdx="1" presStyleCnt="10">
        <dgm:presLayoutVars>
          <dgm:chMax val="0"/>
          <dgm:chPref val="0"/>
          <dgm:bulletEnabled val="1"/>
        </dgm:presLayoutVars>
      </dgm:prSet>
      <dgm:spPr/>
    </dgm:pt>
    <dgm:pt modelId="{FF542843-128D-4DC8-8E68-69E6F71EDA50}" type="pres">
      <dgm:prSet presAssocID="{2642C710-F90D-4FFD-BF95-6BEDB0238ACE}" presName="Parent" presStyleLbl="revTx" presStyleIdx="1" presStyleCnt="10">
        <dgm:presLayoutVars>
          <dgm:chMax val="1"/>
          <dgm:chPref val="0"/>
          <dgm:bulletEnabled val="1"/>
        </dgm:presLayoutVars>
      </dgm:prSet>
      <dgm:spPr/>
    </dgm:pt>
    <dgm:pt modelId="{4C490F31-1044-4A6D-A4D3-1211DA2CAA3E}" type="pres">
      <dgm:prSet presAssocID="{04D00DDD-68B4-475A-8E5E-90C2AF30A924}" presName="sibTrans" presStyleCnt="0"/>
      <dgm:spPr/>
    </dgm:pt>
    <dgm:pt modelId="{239D73C9-06BB-4004-B16B-4A8E7E8DEE61}" type="pres">
      <dgm:prSet presAssocID="{AF3F5D31-DBBB-4688-8865-F460323E86D8}" presName="composite" presStyleCnt="0">
        <dgm:presLayoutVars>
          <dgm:chMax val="1"/>
          <dgm:chPref val="1"/>
        </dgm:presLayoutVars>
      </dgm:prSet>
      <dgm:spPr/>
    </dgm:pt>
    <dgm:pt modelId="{956AF194-6B8E-4456-9A67-9EFCDF0D8DCE}" type="pres">
      <dgm:prSet presAssocID="{AF3F5D31-DBBB-4688-8865-F460323E86D8}" presName="Accent" presStyleLbl="trAlignAcc1" presStyleIdx="2" presStyleCnt="10">
        <dgm:presLayoutVars>
          <dgm:chMax val="0"/>
          <dgm:chPref val="0"/>
        </dgm:presLayoutVars>
      </dgm:prSet>
      <dgm:spPr/>
    </dgm:pt>
    <dgm:pt modelId="{5356C893-E317-4BAD-B3BB-92D3F1D386A8}" type="pres">
      <dgm:prSet presAssocID="{AF3F5D31-DBBB-4688-8865-F460323E86D8}" presName="Image" presStyleLbl="alignImgPlace1" presStyleIdx="2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54" b="-53246"/>
          </a:stretch>
        </a:blipFill>
      </dgm:spPr>
    </dgm:pt>
    <dgm:pt modelId="{D365EB67-6501-4D10-B504-BF590BDA8E9E}" type="pres">
      <dgm:prSet presAssocID="{AF3F5D31-DBBB-4688-8865-F460323E86D8}" presName="ChildComposite" presStyleCnt="0"/>
      <dgm:spPr/>
    </dgm:pt>
    <dgm:pt modelId="{F507B7D3-41F1-4FDB-9FC7-F83BEE2BAF48}" type="pres">
      <dgm:prSet presAssocID="{AF3F5D31-DBBB-4688-8865-F460323E86D8}" presName="Child" presStyleLbl="node1" presStyleIdx="2" presStyleCnt="10">
        <dgm:presLayoutVars>
          <dgm:chMax val="0"/>
          <dgm:chPref val="0"/>
          <dgm:bulletEnabled val="1"/>
        </dgm:presLayoutVars>
      </dgm:prSet>
      <dgm:spPr/>
    </dgm:pt>
    <dgm:pt modelId="{5AE054C1-85A6-49A1-A68F-9151C3872260}" type="pres">
      <dgm:prSet presAssocID="{AF3F5D31-DBBB-4688-8865-F460323E86D8}" presName="Parent" presStyleLbl="revTx" presStyleIdx="2" presStyleCnt="10">
        <dgm:presLayoutVars>
          <dgm:chMax val="1"/>
          <dgm:chPref val="0"/>
          <dgm:bulletEnabled val="1"/>
        </dgm:presLayoutVars>
      </dgm:prSet>
      <dgm:spPr/>
    </dgm:pt>
    <dgm:pt modelId="{FC99BCB2-C301-42F8-A8CA-EC0438AC3E5C}" type="pres">
      <dgm:prSet presAssocID="{A4C5740D-4143-4000-AAF6-D01FAB99688D}" presName="sibTrans" presStyleCnt="0"/>
      <dgm:spPr/>
    </dgm:pt>
    <dgm:pt modelId="{336069BB-3CE0-49C1-9FF6-2872570067CD}" type="pres">
      <dgm:prSet presAssocID="{DF3229BD-569E-4109-8CF0-C322752C1F6E}" presName="composite" presStyleCnt="0">
        <dgm:presLayoutVars>
          <dgm:chMax val="1"/>
          <dgm:chPref val="1"/>
        </dgm:presLayoutVars>
      </dgm:prSet>
      <dgm:spPr/>
    </dgm:pt>
    <dgm:pt modelId="{33FA1C56-B06A-4E71-9C39-5D1D4C020007}" type="pres">
      <dgm:prSet presAssocID="{DF3229BD-569E-4109-8CF0-C322752C1F6E}" presName="Accent" presStyleLbl="trAlignAcc1" presStyleIdx="3" presStyleCnt="10">
        <dgm:presLayoutVars>
          <dgm:chMax val="0"/>
          <dgm:chPref val="0"/>
        </dgm:presLayoutVars>
      </dgm:prSet>
      <dgm:spPr/>
    </dgm:pt>
    <dgm:pt modelId="{E255A35C-6F05-483A-B0B8-DE8CC3EDA666}" type="pres">
      <dgm:prSet presAssocID="{DF3229BD-569E-4109-8CF0-C322752C1F6E}" presName="Image" presStyleLbl="alignImgPlace1" presStyleIdx="3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408" b="-35592"/>
          </a:stretch>
        </a:blipFill>
      </dgm:spPr>
    </dgm:pt>
    <dgm:pt modelId="{4DAC89F2-B422-4C9C-89FC-530D72AC39C6}" type="pres">
      <dgm:prSet presAssocID="{DF3229BD-569E-4109-8CF0-C322752C1F6E}" presName="ChildComposite" presStyleCnt="0"/>
      <dgm:spPr/>
    </dgm:pt>
    <dgm:pt modelId="{6A93D93B-84B3-4244-AED1-1B5C3EA02224}" type="pres">
      <dgm:prSet presAssocID="{DF3229BD-569E-4109-8CF0-C322752C1F6E}" presName="Child" presStyleLbl="node1" presStyleIdx="3" presStyleCnt="10">
        <dgm:presLayoutVars>
          <dgm:chMax val="0"/>
          <dgm:chPref val="0"/>
          <dgm:bulletEnabled val="1"/>
        </dgm:presLayoutVars>
      </dgm:prSet>
      <dgm:spPr/>
    </dgm:pt>
    <dgm:pt modelId="{A1494FF1-C995-4BC7-BE59-E766CF7B2083}" type="pres">
      <dgm:prSet presAssocID="{DF3229BD-569E-4109-8CF0-C322752C1F6E}" presName="Parent" presStyleLbl="revTx" presStyleIdx="3" presStyleCnt="10">
        <dgm:presLayoutVars>
          <dgm:chMax val="1"/>
          <dgm:chPref val="0"/>
          <dgm:bulletEnabled val="1"/>
        </dgm:presLayoutVars>
      </dgm:prSet>
      <dgm:spPr/>
    </dgm:pt>
    <dgm:pt modelId="{8E9DB76C-2CCB-4BB8-96FD-92D3672D8677}" type="pres">
      <dgm:prSet presAssocID="{C3F996D2-A147-45D4-9E3D-DF6B2C761D21}" presName="sibTrans" presStyleCnt="0"/>
      <dgm:spPr/>
    </dgm:pt>
    <dgm:pt modelId="{2AD1A9C3-C6F7-4678-B0A7-49A3D8916E32}" type="pres">
      <dgm:prSet presAssocID="{8D552600-5B8E-487A-9876-88D757A86409}" presName="composite" presStyleCnt="0">
        <dgm:presLayoutVars>
          <dgm:chMax val="1"/>
          <dgm:chPref val="1"/>
        </dgm:presLayoutVars>
      </dgm:prSet>
      <dgm:spPr/>
    </dgm:pt>
    <dgm:pt modelId="{B85B288D-A552-4321-AA8E-EC8B83945BDF}" type="pres">
      <dgm:prSet presAssocID="{8D552600-5B8E-487A-9876-88D757A86409}" presName="Accent" presStyleLbl="trAlignAcc1" presStyleIdx="4" presStyleCnt="10">
        <dgm:presLayoutVars>
          <dgm:chMax val="0"/>
          <dgm:chPref val="0"/>
        </dgm:presLayoutVars>
      </dgm:prSet>
      <dgm:spPr/>
    </dgm:pt>
    <dgm:pt modelId="{76BCDAB4-ACF2-486A-95B1-83CE047223CD}" type="pres">
      <dgm:prSet presAssocID="{8D552600-5B8E-487A-9876-88D757A86409}" presName="Image" presStyleLbl="alignImgPlace1" presStyleIdx="4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3" t="-15098" r="-1173" b="-28902"/>
          </a:stretch>
        </a:blipFill>
      </dgm:spPr>
    </dgm:pt>
    <dgm:pt modelId="{B9573A4D-1E0E-40A6-BC41-A850BE819974}" type="pres">
      <dgm:prSet presAssocID="{8D552600-5B8E-487A-9876-88D757A86409}" presName="ChildComposite" presStyleCnt="0"/>
      <dgm:spPr/>
    </dgm:pt>
    <dgm:pt modelId="{4CD16351-7D9B-423D-8E11-88792786A634}" type="pres">
      <dgm:prSet presAssocID="{8D552600-5B8E-487A-9876-88D757A86409}" presName="Child" presStyleLbl="node1" presStyleIdx="4" presStyleCnt="10">
        <dgm:presLayoutVars>
          <dgm:chMax val="0"/>
          <dgm:chPref val="0"/>
          <dgm:bulletEnabled val="1"/>
        </dgm:presLayoutVars>
      </dgm:prSet>
      <dgm:spPr/>
    </dgm:pt>
    <dgm:pt modelId="{13B82A26-16C6-413B-A89F-625690E676C4}" type="pres">
      <dgm:prSet presAssocID="{8D552600-5B8E-487A-9876-88D757A86409}" presName="Parent" presStyleLbl="revTx" presStyleIdx="4" presStyleCnt="10">
        <dgm:presLayoutVars>
          <dgm:chMax val="1"/>
          <dgm:chPref val="0"/>
          <dgm:bulletEnabled val="1"/>
        </dgm:presLayoutVars>
      </dgm:prSet>
      <dgm:spPr/>
    </dgm:pt>
    <dgm:pt modelId="{9557C6AA-E4C2-410D-8BD1-98BD2848D185}" type="pres">
      <dgm:prSet presAssocID="{45153B02-ED13-4B82-87B0-AA457327384E}" presName="sibTrans" presStyleCnt="0"/>
      <dgm:spPr/>
    </dgm:pt>
    <dgm:pt modelId="{983BE156-C288-4F6F-A5A2-605202030FFC}" type="pres">
      <dgm:prSet presAssocID="{BDE71D18-DF96-4CE0-B556-17096D3C8F17}" presName="composite" presStyleCnt="0">
        <dgm:presLayoutVars>
          <dgm:chMax val="1"/>
          <dgm:chPref val="1"/>
        </dgm:presLayoutVars>
      </dgm:prSet>
      <dgm:spPr/>
    </dgm:pt>
    <dgm:pt modelId="{3021296B-7AC9-449B-A0B1-328F8870AEDC}" type="pres">
      <dgm:prSet presAssocID="{BDE71D18-DF96-4CE0-B556-17096D3C8F17}" presName="Accent" presStyleLbl="trAlignAcc1" presStyleIdx="5" presStyleCnt="10">
        <dgm:presLayoutVars>
          <dgm:chMax val="0"/>
          <dgm:chPref val="0"/>
        </dgm:presLayoutVars>
      </dgm:prSet>
      <dgm:spPr/>
    </dgm:pt>
    <dgm:pt modelId="{AB789734-F2C0-4CEF-BF3D-2FAF1E314F94}" type="pres">
      <dgm:prSet presAssocID="{BDE71D18-DF96-4CE0-B556-17096D3C8F17}" presName="Image" presStyleLbl="alignImgPlace1" presStyleIdx="5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3" t="-1294" r="-1173" b="-42706"/>
          </a:stretch>
        </a:blipFill>
      </dgm:spPr>
    </dgm:pt>
    <dgm:pt modelId="{A6161517-F0B6-4FFE-BA54-C04B65663DEA}" type="pres">
      <dgm:prSet presAssocID="{BDE71D18-DF96-4CE0-B556-17096D3C8F17}" presName="ChildComposite" presStyleCnt="0"/>
      <dgm:spPr/>
    </dgm:pt>
    <dgm:pt modelId="{9D52B290-151D-4EB9-863E-4EE6C2FBF8EA}" type="pres">
      <dgm:prSet presAssocID="{BDE71D18-DF96-4CE0-B556-17096D3C8F17}" presName="Child" presStyleLbl="node1" presStyleIdx="5" presStyleCnt="10">
        <dgm:presLayoutVars>
          <dgm:chMax val="0"/>
          <dgm:chPref val="0"/>
          <dgm:bulletEnabled val="1"/>
        </dgm:presLayoutVars>
      </dgm:prSet>
      <dgm:spPr/>
    </dgm:pt>
    <dgm:pt modelId="{E5F7F0B4-2E7C-4E33-89D1-16DB121555A5}" type="pres">
      <dgm:prSet presAssocID="{BDE71D18-DF96-4CE0-B556-17096D3C8F17}" presName="Parent" presStyleLbl="revTx" presStyleIdx="5" presStyleCnt="10">
        <dgm:presLayoutVars>
          <dgm:chMax val="1"/>
          <dgm:chPref val="0"/>
          <dgm:bulletEnabled val="1"/>
        </dgm:presLayoutVars>
      </dgm:prSet>
      <dgm:spPr/>
    </dgm:pt>
    <dgm:pt modelId="{91D271A3-554B-4A88-94F5-FDB8B7C5CB4E}" type="pres">
      <dgm:prSet presAssocID="{421D6262-049E-47FA-8C6E-796A5D414B9F}" presName="sibTrans" presStyleCnt="0"/>
      <dgm:spPr/>
    </dgm:pt>
    <dgm:pt modelId="{42E77179-FEEA-4714-86E1-A051A166336B}" type="pres">
      <dgm:prSet presAssocID="{5CD7AE72-0090-4AF6-9FCE-A8241345752B}" presName="composite" presStyleCnt="0">
        <dgm:presLayoutVars>
          <dgm:chMax val="1"/>
          <dgm:chPref val="1"/>
        </dgm:presLayoutVars>
      </dgm:prSet>
      <dgm:spPr/>
    </dgm:pt>
    <dgm:pt modelId="{43E1A9DC-6DD6-40EF-8AC5-36D43230A327}" type="pres">
      <dgm:prSet presAssocID="{5CD7AE72-0090-4AF6-9FCE-A8241345752B}" presName="Accent" presStyleLbl="trAlignAcc1" presStyleIdx="6" presStyleCnt="10">
        <dgm:presLayoutVars>
          <dgm:chMax val="0"/>
          <dgm:chPref val="0"/>
        </dgm:presLayoutVars>
      </dgm:prSet>
      <dgm:spPr/>
    </dgm:pt>
    <dgm:pt modelId="{CDAC8876-7FDD-408D-BB56-BB7D27721930}" type="pres">
      <dgm:prSet presAssocID="{5CD7AE72-0090-4AF6-9FCE-A8241345752B}" presName="Image" presStyleLbl="alignImgPlace1" presStyleIdx="6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96" b="-37804"/>
          </a:stretch>
        </a:blipFill>
      </dgm:spPr>
    </dgm:pt>
    <dgm:pt modelId="{54ECCAA8-47EA-49F9-8AA7-2B70B8990570}" type="pres">
      <dgm:prSet presAssocID="{5CD7AE72-0090-4AF6-9FCE-A8241345752B}" presName="ChildComposite" presStyleCnt="0"/>
      <dgm:spPr/>
    </dgm:pt>
    <dgm:pt modelId="{3A5814CD-7C71-4F49-BB58-60844866DEF3}" type="pres">
      <dgm:prSet presAssocID="{5CD7AE72-0090-4AF6-9FCE-A8241345752B}" presName="Child" presStyleLbl="node1" presStyleIdx="6" presStyleCnt="10">
        <dgm:presLayoutVars>
          <dgm:chMax val="0"/>
          <dgm:chPref val="0"/>
          <dgm:bulletEnabled val="1"/>
        </dgm:presLayoutVars>
      </dgm:prSet>
      <dgm:spPr/>
    </dgm:pt>
    <dgm:pt modelId="{BB7BE447-363A-4C4F-ADBA-8062A0B4C039}" type="pres">
      <dgm:prSet presAssocID="{5CD7AE72-0090-4AF6-9FCE-A8241345752B}" presName="Parent" presStyleLbl="revTx" presStyleIdx="6" presStyleCnt="10">
        <dgm:presLayoutVars>
          <dgm:chMax val="1"/>
          <dgm:chPref val="0"/>
          <dgm:bulletEnabled val="1"/>
        </dgm:presLayoutVars>
      </dgm:prSet>
      <dgm:spPr/>
    </dgm:pt>
    <dgm:pt modelId="{58971C34-BED4-4322-90E8-5428EE34B5C1}" type="pres">
      <dgm:prSet presAssocID="{8A226B2F-048D-48B0-B01D-38F7CEDEC5D7}" presName="sibTrans" presStyleCnt="0"/>
      <dgm:spPr/>
    </dgm:pt>
    <dgm:pt modelId="{F425BA97-4ECC-49A1-95F6-9FB20BBEAD58}" type="pres">
      <dgm:prSet presAssocID="{46F8E464-326D-4BD8-A4B3-D9DB95DCA6EB}" presName="composite" presStyleCnt="0">
        <dgm:presLayoutVars>
          <dgm:chMax val="1"/>
          <dgm:chPref val="1"/>
        </dgm:presLayoutVars>
      </dgm:prSet>
      <dgm:spPr/>
    </dgm:pt>
    <dgm:pt modelId="{25615270-9AF0-45C9-971E-ECE67219B4EC}" type="pres">
      <dgm:prSet presAssocID="{46F8E464-326D-4BD8-A4B3-D9DB95DCA6EB}" presName="Accent" presStyleLbl="trAlignAcc1" presStyleIdx="7" presStyleCnt="10">
        <dgm:presLayoutVars>
          <dgm:chMax val="0"/>
          <dgm:chPref val="0"/>
        </dgm:presLayoutVars>
      </dgm:prSet>
      <dgm:spPr/>
    </dgm:pt>
    <dgm:pt modelId="{086C1F89-1CC9-4DB9-8594-990541B30B15}" type="pres">
      <dgm:prSet presAssocID="{46F8E464-326D-4BD8-A4B3-D9DB95DCA6EB}" presName="Image" presStyleLbl="alignImgPlace1" presStyleIdx="7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8"/>
          <a:srcRect/>
          <a:stretch>
            <a:fillRect l="-1173" t="-13677" r="1173" b="-42323"/>
          </a:stretch>
        </a:blipFill>
      </dgm:spPr>
    </dgm:pt>
    <dgm:pt modelId="{43B54CD2-0378-4931-BE49-1F879EB8AFBB}" type="pres">
      <dgm:prSet presAssocID="{46F8E464-326D-4BD8-A4B3-D9DB95DCA6EB}" presName="ChildComposite" presStyleCnt="0"/>
      <dgm:spPr/>
    </dgm:pt>
    <dgm:pt modelId="{327989DD-CC2D-43AE-8448-2330DE785D24}" type="pres">
      <dgm:prSet presAssocID="{46F8E464-326D-4BD8-A4B3-D9DB95DCA6EB}" presName="Child" presStyleLbl="node1" presStyleIdx="7" presStyleCnt="10">
        <dgm:presLayoutVars>
          <dgm:chMax val="0"/>
          <dgm:chPref val="0"/>
          <dgm:bulletEnabled val="1"/>
        </dgm:presLayoutVars>
      </dgm:prSet>
      <dgm:spPr/>
    </dgm:pt>
    <dgm:pt modelId="{E9147A10-C8CA-4DF8-90B5-08F03F7A1B09}" type="pres">
      <dgm:prSet presAssocID="{46F8E464-326D-4BD8-A4B3-D9DB95DCA6EB}" presName="Parent" presStyleLbl="revTx" presStyleIdx="7" presStyleCnt="10">
        <dgm:presLayoutVars>
          <dgm:chMax val="1"/>
          <dgm:chPref val="0"/>
          <dgm:bulletEnabled val="1"/>
        </dgm:presLayoutVars>
      </dgm:prSet>
      <dgm:spPr/>
    </dgm:pt>
    <dgm:pt modelId="{FC9AA794-D915-4B1D-AA39-40FE747193A1}" type="pres">
      <dgm:prSet presAssocID="{BA5C048D-C076-468C-A6D3-A6012FFED9AA}" presName="sibTrans" presStyleCnt="0"/>
      <dgm:spPr/>
    </dgm:pt>
    <dgm:pt modelId="{6FEF4E59-519E-4C27-A810-169EE6BE8545}" type="pres">
      <dgm:prSet presAssocID="{B7AE0BDA-4B98-43B1-9F8F-7E60C5DC3633}" presName="composite" presStyleCnt="0">
        <dgm:presLayoutVars>
          <dgm:chMax val="1"/>
          <dgm:chPref val="1"/>
        </dgm:presLayoutVars>
      </dgm:prSet>
      <dgm:spPr/>
    </dgm:pt>
    <dgm:pt modelId="{1BDF3514-97D9-4525-9F5B-873E56199C5B}" type="pres">
      <dgm:prSet presAssocID="{B7AE0BDA-4B98-43B1-9F8F-7E60C5DC3633}" presName="Accent" presStyleLbl="trAlignAcc1" presStyleIdx="8" presStyleCnt="10">
        <dgm:presLayoutVars>
          <dgm:chMax val="0"/>
          <dgm:chPref val="0"/>
        </dgm:presLayoutVars>
      </dgm:prSet>
      <dgm:spPr/>
    </dgm:pt>
    <dgm:pt modelId="{E5B093FF-3006-4901-8A79-E6FF92BB320C}" type="pres">
      <dgm:prSet presAssocID="{B7AE0BDA-4B98-43B1-9F8F-7E60C5DC3633}" presName="Image" presStyleLbl="alignImgPlace1" presStyleIdx="8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4" t="-11617" r="404" b="-42383"/>
          </a:stretch>
        </a:blipFill>
      </dgm:spPr>
    </dgm:pt>
    <dgm:pt modelId="{3E0AF2DE-CA3D-4467-83C2-B4C6810E03EA}" type="pres">
      <dgm:prSet presAssocID="{B7AE0BDA-4B98-43B1-9F8F-7E60C5DC3633}" presName="ChildComposite" presStyleCnt="0"/>
      <dgm:spPr/>
    </dgm:pt>
    <dgm:pt modelId="{D0F03E8F-490E-4B96-AB00-F42639F7F400}" type="pres">
      <dgm:prSet presAssocID="{B7AE0BDA-4B98-43B1-9F8F-7E60C5DC3633}" presName="Child" presStyleLbl="node1" presStyleIdx="8" presStyleCnt="10">
        <dgm:presLayoutVars>
          <dgm:chMax val="0"/>
          <dgm:chPref val="0"/>
          <dgm:bulletEnabled val="1"/>
        </dgm:presLayoutVars>
      </dgm:prSet>
      <dgm:spPr/>
    </dgm:pt>
    <dgm:pt modelId="{0DD1D52C-0CDA-4E19-9119-C029E1B564B8}" type="pres">
      <dgm:prSet presAssocID="{B7AE0BDA-4B98-43B1-9F8F-7E60C5DC3633}" presName="Parent" presStyleLbl="revTx" presStyleIdx="8" presStyleCnt="10">
        <dgm:presLayoutVars>
          <dgm:chMax val="1"/>
          <dgm:chPref val="0"/>
          <dgm:bulletEnabled val="1"/>
        </dgm:presLayoutVars>
      </dgm:prSet>
      <dgm:spPr/>
    </dgm:pt>
    <dgm:pt modelId="{5101EFF9-754A-4A65-8175-E432581F45B0}" type="pres">
      <dgm:prSet presAssocID="{1894297D-1D67-4A57-B3B4-9609874453DC}" presName="sibTrans" presStyleCnt="0"/>
      <dgm:spPr/>
    </dgm:pt>
    <dgm:pt modelId="{61CC37BC-B1BB-4176-8C76-62BE9A7FE032}" type="pres">
      <dgm:prSet presAssocID="{D0D19368-5160-434D-83F6-17829D7C0157}" presName="composite" presStyleCnt="0">
        <dgm:presLayoutVars>
          <dgm:chMax val="1"/>
          <dgm:chPref val="1"/>
        </dgm:presLayoutVars>
      </dgm:prSet>
      <dgm:spPr/>
    </dgm:pt>
    <dgm:pt modelId="{CEF6D3A0-041E-4607-883E-3F07A439E478}" type="pres">
      <dgm:prSet presAssocID="{D0D19368-5160-434D-83F6-17829D7C0157}" presName="Accent" presStyleLbl="trAlignAcc1" presStyleIdx="9" presStyleCnt="10">
        <dgm:presLayoutVars>
          <dgm:chMax val="0"/>
          <dgm:chPref val="0"/>
        </dgm:presLayoutVars>
      </dgm:prSet>
      <dgm:spPr/>
    </dgm:pt>
    <dgm:pt modelId="{952D47CC-7BDF-4012-9C6D-CFC4B0CE8E3C}" type="pres">
      <dgm:prSet presAssocID="{D0D19368-5160-434D-83F6-17829D7C0157}" presName="Image" presStyleLbl="alignImgPlace1" presStyleIdx="9" presStyleCnt="10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59" t="-7984" r="-1759" b="-48016"/>
          </a:stretch>
        </a:blipFill>
      </dgm:spPr>
    </dgm:pt>
    <dgm:pt modelId="{9F21F1F0-DFDA-4614-A7D7-48F835B03AE2}" type="pres">
      <dgm:prSet presAssocID="{D0D19368-5160-434D-83F6-17829D7C0157}" presName="ChildComposite" presStyleCnt="0"/>
      <dgm:spPr/>
    </dgm:pt>
    <dgm:pt modelId="{96692070-E0C1-4E76-B044-2EFF59F07076}" type="pres">
      <dgm:prSet presAssocID="{D0D19368-5160-434D-83F6-17829D7C0157}" presName="Child" presStyleLbl="node1" presStyleIdx="9" presStyleCnt="10">
        <dgm:presLayoutVars>
          <dgm:chMax val="0"/>
          <dgm:chPref val="0"/>
          <dgm:bulletEnabled val="1"/>
        </dgm:presLayoutVars>
      </dgm:prSet>
      <dgm:spPr/>
    </dgm:pt>
    <dgm:pt modelId="{7FB63401-41A4-4A70-B986-1CD0B8E5CE87}" type="pres">
      <dgm:prSet presAssocID="{D0D19368-5160-434D-83F6-17829D7C0157}" presName="Parent" presStyleLbl="revTx" presStyleIdx="9" presStyleCnt="10">
        <dgm:presLayoutVars>
          <dgm:chMax val="1"/>
          <dgm:chPref val="0"/>
          <dgm:bulletEnabled val="1"/>
        </dgm:presLayoutVars>
      </dgm:prSet>
      <dgm:spPr/>
    </dgm:pt>
  </dgm:ptLst>
  <dgm:cxnLst>
    <dgm:cxn modelId="{C0F54101-4314-40E0-A909-01FF91018D6A}" srcId="{AF3F5D31-DBBB-4688-8865-F460323E86D8}" destId="{243F39B7-02B8-4595-8BBD-B63B847A6DA3}" srcOrd="0" destOrd="0" parTransId="{42663AC6-0E32-4FF3-A87F-52C051FC1883}" sibTransId="{DDFA41A1-141C-4F42-B104-25421DB0BA77}"/>
    <dgm:cxn modelId="{E7153E03-39E9-421D-B9C8-2151F002B26C}" type="presOf" srcId="{BAEF4E53-7690-4356-A262-65A08A70A252}" destId="{D15EBD87-D423-4A8F-99A3-7C311D3F9252}" srcOrd="0" destOrd="0" presId="urn:microsoft.com/office/officeart/2008/layout/CaptionedPictures"/>
    <dgm:cxn modelId="{61837605-9BAD-4A6D-8741-2266E87A1C41}" type="presOf" srcId="{DF3229BD-569E-4109-8CF0-C322752C1F6E}" destId="{A1494FF1-C995-4BC7-BE59-E766CF7B2083}" srcOrd="0" destOrd="0" presId="urn:microsoft.com/office/officeart/2008/layout/CaptionedPictures"/>
    <dgm:cxn modelId="{3296030F-B821-4B8F-80BA-9D74362F114F}" type="presOf" srcId="{CACE610F-AB56-4557-B04A-D42D8D446683}" destId="{9D52B290-151D-4EB9-863E-4EE6C2FBF8EA}" srcOrd="0" destOrd="0" presId="urn:microsoft.com/office/officeart/2008/layout/CaptionedPictures"/>
    <dgm:cxn modelId="{7272E514-A431-4CF0-AC64-E52D44F004CF}" type="presOf" srcId="{D85F4B2E-8A86-471D-85D3-309AD70D3930}" destId="{4CD16351-7D9B-423D-8E11-88792786A634}" srcOrd="0" destOrd="0" presId="urn:microsoft.com/office/officeart/2008/layout/CaptionedPictures"/>
    <dgm:cxn modelId="{F170E614-7DA8-4497-9546-3BC5243CF4D0}" srcId="{2642C710-F90D-4FFD-BF95-6BEDB0238ACE}" destId="{E5015A86-7F60-47D5-90B2-0670DE63A44F}" srcOrd="0" destOrd="0" parTransId="{CE5B3AEC-F9B0-4DA8-A52C-9CDDC391C93E}" sibTransId="{1D56A03E-27D6-4E85-92D0-EA96EB30B60F}"/>
    <dgm:cxn modelId="{D7405727-0AC6-450A-8407-93D00412BC82}" type="presOf" srcId="{46F8E464-326D-4BD8-A4B3-D9DB95DCA6EB}" destId="{E9147A10-C8CA-4DF8-90B5-08F03F7A1B09}" srcOrd="0" destOrd="0" presId="urn:microsoft.com/office/officeart/2008/layout/CaptionedPictures"/>
    <dgm:cxn modelId="{DB208B2E-A796-46E6-A15D-26631A6A1919}" type="presOf" srcId="{B7AE0BDA-4B98-43B1-9F8F-7E60C5DC3633}" destId="{0DD1D52C-0CDA-4E19-9119-C029E1B564B8}" srcOrd="0" destOrd="0" presId="urn:microsoft.com/office/officeart/2008/layout/CaptionedPictures"/>
    <dgm:cxn modelId="{E9402B65-680A-40A8-BC7E-65589ABCC4AF}" srcId="{8D552600-5B8E-487A-9876-88D757A86409}" destId="{D85F4B2E-8A86-471D-85D3-309AD70D3930}" srcOrd="0" destOrd="0" parTransId="{B2D781D6-F75B-45FC-B4C4-DE7CCFFEAB9E}" sibTransId="{9FBD42B1-FC16-4B81-94DE-D662A4CC1523}"/>
    <dgm:cxn modelId="{E97C4665-9B5E-4CA7-8279-42D0553D4459}" srcId="{BAEF4E53-7690-4356-A262-65A08A70A252}" destId="{B7AE0BDA-4B98-43B1-9F8F-7E60C5DC3633}" srcOrd="8" destOrd="0" parTransId="{630718ED-9EB6-4CCD-9FB7-C1472D109431}" sibTransId="{1894297D-1D67-4A57-B3B4-9609874453DC}"/>
    <dgm:cxn modelId="{6243E666-76E2-46EC-8983-95618C05D304}" srcId="{BAEF4E53-7690-4356-A262-65A08A70A252}" destId="{2642C710-F90D-4FFD-BF95-6BEDB0238ACE}" srcOrd="1" destOrd="0" parTransId="{5F886796-80AF-4DD4-9703-C188745250A3}" sibTransId="{04D00DDD-68B4-475A-8E5E-90C2AF30A924}"/>
    <dgm:cxn modelId="{CF3BED46-1557-4697-BA7B-F575C57BE336}" type="presOf" srcId="{BDE71D18-DF96-4CE0-B556-17096D3C8F17}" destId="{E5F7F0B4-2E7C-4E33-89D1-16DB121555A5}" srcOrd="0" destOrd="0" presId="urn:microsoft.com/office/officeart/2008/layout/CaptionedPictures"/>
    <dgm:cxn modelId="{053ECE67-9ECC-40EF-83AE-6ED404B09888}" srcId="{BAEF4E53-7690-4356-A262-65A08A70A252}" destId="{AF3F5D31-DBBB-4688-8865-F460323E86D8}" srcOrd="2" destOrd="0" parTransId="{237EB1E9-5251-4A5E-BBD7-E99AAFDD165B}" sibTransId="{A4C5740D-4143-4000-AAF6-D01FAB99688D}"/>
    <dgm:cxn modelId="{FC267252-63B4-42F5-835C-631EF6BAC9EE}" srcId="{BAEF4E53-7690-4356-A262-65A08A70A252}" destId="{5CD7AE72-0090-4AF6-9FCE-A8241345752B}" srcOrd="6" destOrd="0" parTransId="{466CBA96-B38B-4168-BBA8-C0D2A82C83D0}" sibTransId="{8A226B2F-048D-48B0-B01D-38F7CEDEC5D7}"/>
    <dgm:cxn modelId="{B2D66F7B-A290-415F-B575-82877AAF8FB3}" type="presOf" srcId="{BE8E7E02-AE5F-4E64-84ED-9E73499CFB91}" destId="{D0F03E8F-490E-4B96-AB00-F42639F7F400}" srcOrd="0" destOrd="0" presId="urn:microsoft.com/office/officeart/2008/layout/CaptionedPictures"/>
    <dgm:cxn modelId="{7D6BD27D-4D9B-43FF-B29D-17D0055EE553}" srcId="{D0D19368-5160-434D-83F6-17829D7C0157}" destId="{03D969C8-3802-4134-900D-66BCFB4AB711}" srcOrd="0" destOrd="0" parTransId="{AC0EF6F9-5519-47E9-BF98-23A857D354F8}" sibTransId="{34890003-D35E-47AB-AE6F-E74C3103EABE}"/>
    <dgm:cxn modelId="{3EF3D67D-547E-4184-AAE3-88C432E41E78}" srcId="{BAEF4E53-7690-4356-A262-65A08A70A252}" destId="{8D552600-5B8E-487A-9876-88D757A86409}" srcOrd="4" destOrd="0" parTransId="{E71E9573-5E3A-48DB-A053-B3D81DA5CBB3}" sibTransId="{45153B02-ED13-4B82-87B0-AA457327384E}"/>
    <dgm:cxn modelId="{75BBDA88-6966-4781-BCC7-1DB2FED82AC1}" srcId="{BAEF4E53-7690-4356-A262-65A08A70A252}" destId="{C071E0C6-9E90-48F7-AB0C-7F5AA3ED3F8D}" srcOrd="0" destOrd="0" parTransId="{4FF83E04-10C3-4DDB-B51D-D34E966DD7C0}" sibTransId="{C2D8DAD7-C39A-4B99-9397-B48CC7D18C1C}"/>
    <dgm:cxn modelId="{0515018E-120C-4CAC-A325-0997CB994C78}" srcId="{BAEF4E53-7690-4356-A262-65A08A70A252}" destId="{DF3229BD-569E-4109-8CF0-C322752C1F6E}" srcOrd="3" destOrd="0" parTransId="{7CDF959B-9A62-4BBF-97CA-3599F0917D55}" sibTransId="{C3F996D2-A147-45D4-9E3D-DF6B2C761D21}"/>
    <dgm:cxn modelId="{C73D5895-8DD9-43CF-B6FC-C4EFC49C7BF7}" type="presOf" srcId="{AF3F5D31-DBBB-4688-8865-F460323E86D8}" destId="{5AE054C1-85A6-49A1-A68F-9151C3872260}" srcOrd="0" destOrd="0" presId="urn:microsoft.com/office/officeart/2008/layout/CaptionedPictures"/>
    <dgm:cxn modelId="{A6B08895-13E0-4E41-9302-70B8E3A9BBF5}" type="presOf" srcId="{243F39B7-02B8-4595-8BBD-B63B847A6DA3}" destId="{F507B7D3-41F1-4FDB-9FC7-F83BEE2BAF48}" srcOrd="0" destOrd="0" presId="urn:microsoft.com/office/officeart/2008/layout/CaptionedPictures"/>
    <dgm:cxn modelId="{CD7CB499-FB00-4F33-BED8-46DCA459F69D}" type="presOf" srcId="{9D957EF5-D5EF-4BC7-921F-B8CD9A32E675}" destId="{327989DD-CC2D-43AE-8448-2330DE785D24}" srcOrd="0" destOrd="0" presId="urn:microsoft.com/office/officeart/2008/layout/CaptionedPictures"/>
    <dgm:cxn modelId="{F448379B-E71C-4FC8-9EF3-5654CAE36926}" srcId="{C071E0C6-9E90-48F7-AB0C-7F5AA3ED3F8D}" destId="{196E8F13-5917-4AAC-95C9-3DCA554E47A8}" srcOrd="0" destOrd="0" parTransId="{BCEB3943-AC4D-44AD-9CCD-C945C22AAFF6}" sibTransId="{E7C0871A-3C1B-4559-BDD3-216EFF0DA598}"/>
    <dgm:cxn modelId="{44D7A99D-A57C-4E5C-8E21-6DEDF0DE5833}" type="presOf" srcId="{5CD7AE72-0090-4AF6-9FCE-A8241345752B}" destId="{BB7BE447-363A-4C4F-ADBA-8062A0B4C039}" srcOrd="0" destOrd="0" presId="urn:microsoft.com/office/officeart/2008/layout/CaptionedPictures"/>
    <dgm:cxn modelId="{8FA52A9E-A325-4A0C-9A91-96A9DF2C6331}" type="presOf" srcId="{8BCA7310-46F8-41F9-852E-C573F5E82B59}" destId="{3A5814CD-7C71-4F49-BB58-60844866DEF3}" srcOrd="0" destOrd="0" presId="urn:microsoft.com/office/officeart/2008/layout/CaptionedPictures"/>
    <dgm:cxn modelId="{CF99FBA3-A05A-4A17-9A3E-62033EA0EAC4}" type="presOf" srcId="{E5015A86-7F60-47D5-90B2-0670DE63A44F}" destId="{A862D0A3-626C-4B90-878B-EC909DDDFE51}" srcOrd="0" destOrd="0" presId="urn:microsoft.com/office/officeart/2008/layout/CaptionedPictures"/>
    <dgm:cxn modelId="{5909DFA5-0B1B-41FC-9BA1-4B9B1AC2E74F}" type="presOf" srcId="{C071E0C6-9E90-48F7-AB0C-7F5AA3ED3F8D}" destId="{606FDADB-0E7A-4DE3-BA73-B01923710EAB}" srcOrd="0" destOrd="0" presId="urn:microsoft.com/office/officeart/2008/layout/CaptionedPictures"/>
    <dgm:cxn modelId="{8E2B08B4-5DB4-4C07-8F6A-F1896E6358EB}" type="presOf" srcId="{8D552600-5B8E-487A-9876-88D757A86409}" destId="{13B82A26-16C6-413B-A89F-625690E676C4}" srcOrd="0" destOrd="0" presId="urn:microsoft.com/office/officeart/2008/layout/CaptionedPictures"/>
    <dgm:cxn modelId="{44321BBF-6952-4479-A7EA-0C3E7E8C6D92}" srcId="{B7AE0BDA-4B98-43B1-9F8F-7E60C5DC3633}" destId="{BE8E7E02-AE5F-4E64-84ED-9E73499CFB91}" srcOrd="0" destOrd="0" parTransId="{453A60D3-210B-4F16-8821-BC04552D984E}" sibTransId="{7489B216-2253-4B8A-B273-5D0B8D28EA82}"/>
    <dgm:cxn modelId="{315AC6BF-A026-4F4D-941C-2F3AAEAD20CD}" type="presOf" srcId="{196E8F13-5917-4AAC-95C9-3DCA554E47A8}" destId="{9848F38B-1E1E-44DA-ADFB-B43320C6AFC9}" srcOrd="0" destOrd="0" presId="urn:microsoft.com/office/officeart/2008/layout/CaptionedPictures"/>
    <dgm:cxn modelId="{B4823CC2-9645-41AC-B17D-1D94576C09AF}" srcId="{BAEF4E53-7690-4356-A262-65A08A70A252}" destId="{BDE71D18-DF96-4CE0-B556-17096D3C8F17}" srcOrd="5" destOrd="0" parTransId="{0616BA5C-3232-4BE2-8A76-8A410874FFAF}" sibTransId="{421D6262-049E-47FA-8C6E-796A5D414B9F}"/>
    <dgm:cxn modelId="{003320C6-4319-491E-9930-4C84FA44905D}" type="presOf" srcId="{03D969C8-3802-4134-900D-66BCFB4AB711}" destId="{96692070-E0C1-4E76-B044-2EFF59F07076}" srcOrd="0" destOrd="0" presId="urn:microsoft.com/office/officeart/2008/layout/CaptionedPictures"/>
    <dgm:cxn modelId="{39E522CD-3E43-4C23-99C1-EA0219FD0BD3}" srcId="{BDE71D18-DF96-4CE0-B556-17096D3C8F17}" destId="{CACE610F-AB56-4557-B04A-D42D8D446683}" srcOrd="0" destOrd="0" parTransId="{906F90F7-78C1-4CFD-BD5E-E9154D110D6B}" sibTransId="{06C1B34E-4847-43AF-B95B-E6C2741365C0}"/>
    <dgm:cxn modelId="{10492ED6-8BD3-43E1-987A-6009FE74779A}" srcId="{BAEF4E53-7690-4356-A262-65A08A70A252}" destId="{D0D19368-5160-434D-83F6-17829D7C0157}" srcOrd="9" destOrd="0" parTransId="{C2001E6A-FE31-45E9-876D-5A9D8E734565}" sibTransId="{B86794CC-0000-49D1-8BDC-253319B6700A}"/>
    <dgm:cxn modelId="{F9120FE9-9D0C-40EA-BBE9-A6D049B9034A}" type="presOf" srcId="{2642C710-F90D-4FFD-BF95-6BEDB0238ACE}" destId="{FF542843-128D-4DC8-8E68-69E6F71EDA50}" srcOrd="0" destOrd="0" presId="urn:microsoft.com/office/officeart/2008/layout/CaptionedPictures"/>
    <dgm:cxn modelId="{1D6BFBEA-7CE0-4720-811D-10081958EAFD}" type="presOf" srcId="{D0D19368-5160-434D-83F6-17829D7C0157}" destId="{7FB63401-41A4-4A70-B986-1CD0B8E5CE87}" srcOrd="0" destOrd="0" presId="urn:microsoft.com/office/officeart/2008/layout/CaptionedPictures"/>
    <dgm:cxn modelId="{A49895EC-0C19-4F34-83AF-F5106C364B9D}" srcId="{DF3229BD-569E-4109-8CF0-C322752C1F6E}" destId="{09E6510F-97EC-4D93-9E62-789A3E6DE5EC}" srcOrd="0" destOrd="0" parTransId="{A246543C-C20E-4E73-951D-DADC03A4BC88}" sibTransId="{A8637E76-6D01-471E-AE60-E270CDBF9D9C}"/>
    <dgm:cxn modelId="{8C746EF3-77CF-48CB-9818-0909A6277017}" type="presOf" srcId="{09E6510F-97EC-4D93-9E62-789A3E6DE5EC}" destId="{6A93D93B-84B3-4244-AED1-1B5C3EA02224}" srcOrd="0" destOrd="0" presId="urn:microsoft.com/office/officeart/2008/layout/CaptionedPictures"/>
    <dgm:cxn modelId="{C97505FF-E7A4-447B-8EAC-B3B8D7C1EA97}" srcId="{46F8E464-326D-4BD8-A4B3-D9DB95DCA6EB}" destId="{9D957EF5-D5EF-4BC7-921F-B8CD9A32E675}" srcOrd="0" destOrd="0" parTransId="{5C2ED8D1-699C-445D-BCFB-A0A19DED46DC}" sibTransId="{5F164586-359D-4DE8-8275-CD88F9CFFBB2}"/>
    <dgm:cxn modelId="{C6EB7EFF-1873-466C-85A0-93F6B54C23D9}" srcId="{5CD7AE72-0090-4AF6-9FCE-A8241345752B}" destId="{8BCA7310-46F8-41F9-852E-C573F5E82B59}" srcOrd="0" destOrd="0" parTransId="{7D527512-F43E-42E0-8F4B-5CA754E99BA7}" sibTransId="{AA43691F-21DE-4055-BFCD-F7D28B88AB08}"/>
    <dgm:cxn modelId="{11FFB1FF-DDDA-474B-96AC-B84C4C8C9697}" srcId="{BAEF4E53-7690-4356-A262-65A08A70A252}" destId="{46F8E464-326D-4BD8-A4B3-D9DB95DCA6EB}" srcOrd="7" destOrd="0" parTransId="{28A8E9C4-7C27-4FCA-8E29-74501C533282}" sibTransId="{BA5C048D-C076-468C-A6D3-A6012FFED9AA}"/>
    <dgm:cxn modelId="{0A64F8B6-743C-4501-B5FD-8BFC9F511922}" type="presParOf" srcId="{D15EBD87-D423-4A8F-99A3-7C311D3F9252}" destId="{54E3AC03-F76B-4B3E-A609-27A85905D32C}" srcOrd="0" destOrd="0" presId="urn:microsoft.com/office/officeart/2008/layout/CaptionedPictures"/>
    <dgm:cxn modelId="{2A54E63C-6860-4544-BE9B-85E11ED03556}" type="presParOf" srcId="{54E3AC03-F76B-4B3E-A609-27A85905D32C}" destId="{29F45221-45DC-4846-81CA-6BA1CBEB5E59}" srcOrd="0" destOrd="0" presId="urn:microsoft.com/office/officeart/2008/layout/CaptionedPictures"/>
    <dgm:cxn modelId="{84EFFC4A-D7C0-4FAB-8D7E-4B8D116C3450}" type="presParOf" srcId="{54E3AC03-F76B-4B3E-A609-27A85905D32C}" destId="{0B6635D3-5204-45E5-B103-284A42E1D2F4}" srcOrd="1" destOrd="0" presId="urn:microsoft.com/office/officeart/2008/layout/CaptionedPictures"/>
    <dgm:cxn modelId="{39CD8EE0-6DA5-451B-B506-804318BB0607}" type="presParOf" srcId="{54E3AC03-F76B-4B3E-A609-27A85905D32C}" destId="{6B5525BB-A099-4279-99C9-E74A65D0577A}" srcOrd="2" destOrd="0" presId="urn:microsoft.com/office/officeart/2008/layout/CaptionedPictures"/>
    <dgm:cxn modelId="{9385CAE4-C182-4010-BB1F-454DEC434EE4}" type="presParOf" srcId="{6B5525BB-A099-4279-99C9-E74A65D0577A}" destId="{9848F38B-1E1E-44DA-ADFB-B43320C6AFC9}" srcOrd="0" destOrd="0" presId="urn:microsoft.com/office/officeart/2008/layout/CaptionedPictures"/>
    <dgm:cxn modelId="{2A852FA7-E1B5-46DC-9C7A-007F6F74FEEF}" type="presParOf" srcId="{6B5525BB-A099-4279-99C9-E74A65D0577A}" destId="{606FDADB-0E7A-4DE3-BA73-B01923710EAB}" srcOrd="1" destOrd="0" presId="urn:microsoft.com/office/officeart/2008/layout/CaptionedPictures"/>
    <dgm:cxn modelId="{14BCDC9B-7CD0-4BFD-A208-665DDDCD46AB}" type="presParOf" srcId="{D15EBD87-D423-4A8F-99A3-7C311D3F9252}" destId="{A1B1FA42-C374-427A-ADFD-BB300FA56141}" srcOrd="1" destOrd="0" presId="urn:microsoft.com/office/officeart/2008/layout/CaptionedPictures"/>
    <dgm:cxn modelId="{C820E4B5-2899-49BF-949A-5B8F539771C7}" type="presParOf" srcId="{D15EBD87-D423-4A8F-99A3-7C311D3F9252}" destId="{2A41B7A1-93CE-4DA1-B14D-5CEFE518EDC8}" srcOrd="2" destOrd="0" presId="urn:microsoft.com/office/officeart/2008/layout/CaptionedPictures"/>
    <dgm:cxn modelId="{69448832-6294-4634-92FA-AAE4974EF9B0}" type="presParOf" srcId="{2A41B7A1-93CE-4DA1-B14D-5CEFE518EDC8}" destId="{BEEBCCF2-4E27-4889-AC6F-71E10B84CBD3}" srcOrd="0" destOrd="0" presId="urn:microsoft.com/office/officeart/2008/layout/CaptionedPictures"/>
    <dgm:cxn modelId="{2243CF4A-888F-4978-9D4A-3207CD40B2E2}" type="presParOf" srcId="{2A41B7A1-93CE-4DA1-B14D-5CEFE518EDC8}" destId="{FA9BDDE8-66F8-486E-8295-D861FFB632B6}" srcOrd="1" destOrd="0" presId="urn:microsoft.com/office/officeart/2008/layout/CaptionedPictures"/>
    <dgm:cxn modelId="{7E14314C-1A8A-4114-AF20-1A54B4B6A625}" type="presParOf" srcId="{2A41B7A1-93CE-4DA1-B14D-5CEFE518EDC8}" destId="{5F520513-8291-4137-A7DE-27FFFE7BFC9F}" srcOrd="2" destOrd="0" presId="urn:microsoft.com/office/officeart/2008/layout/CaptionedPictures"/>
    <dgm:cxn modelId="{D53231F6-D3FB-470E-A682-B9665230099E}" type="presParOf" srcId="{5F520513-8291-4137-A7DE-27FFFE7BFC9F}" destId="{A862D0A3-626C-4B90-878B-EC909DDDFE51}" srcOrd="0" destOrd="0" presId="urn:microsoft.com/office/officeart/2008/layout/CaptionedPictures"/>
    <dgm:cxn modelId="{84A1D5C1-BAB3-44FC-8C3F-689B9073F581}" type="presParOf" srcId="{5F520513-8291-4137-A7DE-27FFFE7BFC9F}" destId="{FF542843-128D-4DC8-8E68-69E6F71EDA50}" srcOrd="1" destOrd="0" presId="urn:microsoft.com/office/officeart/2008/layout/CaptionedPictures"/>
    <dgm:cxn modelId="{B6839CAD-A9F3-4DDF-A552-AF984A5E1CE3}" type="presParOf" srcId="{D15EBD87-D423-4A8F-99A3-7C311D3F9252}" destId="{4C490F31-1044-4A6D-A4D3-1211DA2CAA3E}" srcOrd="3" destOrd="0" presId="urn:microsoft.com/office/officeart/2008/layout/CaptionedPictures"/>
    <dgm:cxn modelId="{6A561CF0-8FCD-409B-BAA9-BFBA3DAB787C}" type="presParOf" srcId="{D15EBD87-D423-4A8F-99A3-7C311D3F9252}" destId="{239D73C9-06BB-4004-B16B-4A8E7E8DEE61}" srcOrd="4" destOrd="0" presId="urn:microsoft.com/office/officeart/2008/layout/CaptionedPictures"/>
    <dgm:cxn modelId="{6B7A0774-3C3F-4703-855E-3BE637D2ACBD}" type="presParOf" srcId="{239D73C9-06BB-4004-B16B-4A8E7E8DEE61}" destId="{956AF194-6B8E-4456-9A67-9EFCDF0D8DCE}" srcOrd="0" destOrd="0" presId="urn:microsoft.com/office/officeart/2008/layout/CaptionedPictures"/>
    <dgm:cxn modelId="{903D53DF-4A3B-4294-8334-32A24935BD2F}" type="presParOf" srcId="{239D73C9-06BB-4004-B16B-4A8E7E8DEE61}" destId="{5356C893-E317-4BAD-B3BB-92D3F1D386A8}" srcOrd="1" destOrd="0" presId="urn:microsoft.com/office/officeart/2008/layout/CaptionedPictures"/>
    <dgm:cxn modelId="{488351EC-4E3D-4742-9454-C9198A9EC685}" type="presParOf" srcId="{239D73C9-06BB-4004-B16B-4A8E7E8DEE61}" destId="{D365EB67-6501-4D10-B504-BF590BDA8E9E}" srcOrd="2" destOrd="0" presId="urn:microsoft.com/office/officeart/2008/layout/CaptionedPictures"/>
    <dgm:cxn modelId="{FF063B71-14CF-4A93-9CF0-1BB8E8F9CF7B}" type="presParOf" srcId="{D365EB67-6501-4D10-B504-BF590BDA8E9E}" destId="{F507B7D3-41F1-4FDB-9FC7-F83BEE2BAF48}" srcOrd="0" destOrd="0" presId="urn:microsoft.com/office/officeart/2008/layout/CaptionedPictures"/>
    <dgm:cxn modelId="{08CE9B20-3E1F-4CCA-ACB7-EB608C2EB2D6}" type="presParOf" srcId="{D365EB67-6501-4D10-B504-BF590BDA8E9E}" destId="{5AE054C1-85A6-49A1-A68F-9151C3872260}" srcOrd="1" destOrd="0" presId="urn:microsoft.com/office/officeart/2008/layout/CaptionedPictures"/>
    <dgm:cxn modelId="{D78FE9B5-5D12-4767-8CE4-363525B6E540}" type="presParOf" srcId="{D15EBD87-D423-4A8F-99A3-7C311D3F9252}" destId="{FC99BCB2-C301-42F8-A8CA-EC0438AC3E5C}" srcOrd="5" destOrd="0" presId="urn:microsoft.com/office/officeart/2008/layout/CaptionedPictures"/>
    <dgm:cxn modelId="{971CAF01-460B-462A-BDE5-D77B93DCAC72}" type="presParOf" srcId="{D15EBD87-D423-4A8F-99A3-7C311D3F9252}" destId="{336069BB-3CE0-49C1-9FF6-2872570067CD}" srcOrd="6" destOrd="0" presId="urn:microsoft.com/office/officeart/2008/layout/CaptionedPictures"/>
    <dgm:cxn modelId="{3BB67F8C-0B63-41FF-8A5A-33728EBDC755}" type="presParOf" srcId="{336069BB-3CE0-49C1-9FF6-2872570067CD}" destId="{33FA1C56-B06A-4E71-9C39-5D1D4C020007}" srcOrd="0" destOrd="0" presId="urn:microsoft.com/office/officeart/2008/layout/CaptionedPictures"/>
    <dgm:cxn modelId="{18348F20-4681-4566-AD2E-C1BDB80A6D28}" type="presParOf" srcId="{336069BB-3CE0-49C1-9FF6-2872570067CD}" destId="{E255A35C-6F05-483A-B0B8-DE8CC3EDA666}" srcOrd="1" destOrd="0" presId="urn:microsoft.com/office/officeart/2008/layout/CaptionedPictures"/>
    <dgm:cxn modelId="{7105CB39-F147-4EC2-9275-CD29AB32B988}" type="presParOf" srcId="{336069BB-3CE0-49C1-9FF6-2872570067CD}" destId="{4DAC89F2-B422-4C9C-89FC-530D72AC39C6}" srcOrd="2" destOrd="0" presId="urn:microsoft.com/office/officeart/2008/layout/CaptionedPictures"/>
    <dgm:cxn modelId="{5FF96127-A42C-4F87-93BF-4D54EDF70DDA}" type="presParOf" srcId="{4DAC89F2-B422-4C9C-89FC-530D72AC39C6}" destId="{6A93D93B-84B3-4244-AED1-1B5C3EA02224}" srcOrd="0" destOrd="0" presId="urn:microsoft.com/office/officeart/2008/layout/CaptionedPictures"/>
    <dgm:cxn modelId="{F583973C-EBB1-4CAC-A020-01326AA65DE1}" type="presParOf" srcId="{4DAC89F2-B422-4C9C-89FC-530D72AC39C6}" destId="{A1494FF1-C995-4BC7-BE59-E766CF7B2083}" srcOrd="1" destOrd="0" presId="urn:microsoft.com/office/officeart/2008/layout/CaptionedPictures"/>
    <dgm:cxn modelId="{5A4A435E-5E40-411F-9984-F4D53225F12B}" type="presParOf" srcId="{D15EBD87-D423-4A8F-99A3-7C311D3F9252}" destId="{8E9DB76C-2CCB-4BB8-96FD-92D3672D8677}" srcOrd="7" destOrd="0" presId="urn:microsoft.com/office/officeart/2008/layout/CaptionedPictures"/>
    <dgm:cxn modelId="{659A5591-686A-44B6-9FE2-90F1716AC62B}" type="presParOf" srcId="{D15EBD87-D423-4A8F-99A3-7C311D3F9252}" destId="{2AD1A9C3-C6F7-4678-B0A7-49A3D8916E32}" srcOrd="8" destOrd="0" presId="urn:microsoft.com/office/officeart/2008/layout/CaptionedPictures"/>
    <dgm:cxn modelId="{0E65036D-B7BF-49A1-89F0-829AAE960533}" type="presParOf" srcId="{2AD1A9C3-C6F7-4678-B0A7-49A3D8916E32}" destId="{B85B288D-A552-4321-AA8E-EC8B83945BDF}" srcOrd="0" destOrd="0" presId="urn:microsoft.com/office/officeart/2008/layout/CaptionedPictures"/>
    <dgm:cxn modelId="{40F1AA3B-C8A5-4E9E-AAA5-A7C40593D8FA}" type="presParOf" srcId="{2AD1A9C3-C6F7-4678-B0A7-49A3D8916E32}" destId="{76BCDAB4-ACF2-486A-95B1-83CE047223CD}" srcOrd="1" destOrd="0" presId="urn:microsoft.com/office/officeart/2008/layout/CaptionedPictures"/>
    <dgm:cxn modelId="{313C25DA-DD5D-457B-B70C-544C7BEEA70E}" type="presParOf" srcId="{2AD1A9C3-C6F7-4678-B0A7-49A3D8916E32}" destId="{B9573A4D-1E0E-40A6-BC41-A850BE819974}" srcOrd="2" destOrd="0" presId="urn:microsoft.com/office/officeart/2008/layout/CaptionedPictures"/>
    <dgm:cxn modelId="{C4190D81-8883-45D5-8472-355AE1D2297D}" type="presParOf" srcId="{B9573A4D-1E0E-40A6-BC41-A850BE819974}" destId="{4CD16351-7D9B-423D-8E11-88792786A634}" srcOrd="0" destOrd="0" presId="urn:microsoft.com/office/officeart/2008/layout/CaptionedPictures"/>
    <dgm:cxn modelId="{5FB56BEE-B641-489F-81C5-B36FF88FC1D0}" type="presParOf" srcId="{B9573A4D-1E0E-40A6-BC41-A850BE819974}" destId="{13B82A26-16C6-413B-A89F-625690E676C4}" srcOrd="1" destOrd="0" presId="urn:microsoft.com/office/officeart/2008/layout/CaptionedPictures"/>
    <dgm:cxn modelId="{4D746532-3F86-4C49-8961-87CB0D0A5031}" type="presParOf" srcId="{D15EBD87-D423-4A8F-99A3-7C311D3F9252}" destId="{9557C6AA-E4C2-410D-8BD1-98BD2848D185}" srcOrd="9" destOrd="0" presId="urn:microsoft.com/office/officeart/2008/layout/CaptionedPictures"/>
    <dgm:cxn modelId="{BD482045-B836-4EC5-A27D-634441657C84}" type="presParOf" srcId="{D15EBD87-D423-4A8F-99A3-7C311D3F9252}" destId="{983BE156-C288-4F6F-A5A2-605202030FFC}" srcOrd="10" destOrd="0" presId="urn:microsoft.com/office/officeart/2008/layout/CaptionedPictures"/>
    <dgm:cxn modelId="{437187F3-74C4-4B05-AF7B-7CF549F8D7D0}" type="presParOf" srcId="{983BE156-C288-4F6F-A5A2-605202030FFC}" destId="{3021296B-7AC9-449B-A0B1-328F8870AEDC}" srcOrd="0" destOrd="0" presId="urn:microsoft.com/office/officeart/2008/layout/CaptionedPictures"/>
    <dgm:cxn modelId="{2B34F834-44CD-40B6-ADD8-352DE2CFF029}" type="presParOf" srcId="{983BE156-C288-4F6F-A5A2-605202030FFC}" destId="{AB789734-F2C0-4CEF-BF3D-2FAF1E314F94}" srcOrd="1" destOrd="0" presId="urn:microsoft.com/office/officeart/2008/layout/CaptionedPictures"/>
    <dgm:cxn modelId="{DE6DA486-8419-455F-8871-66AAB89D79E8}" type="presParOf" srcId="{983BE156-C288-4F6F-A5A2-605202030FFC}" destId="{A6161517-F0B6-4FFE-BA54-C04B65663DEA}" srcOrd="2" destOrd="0" presId="urn:microsoft.com/office/officeart/2008/layout/CaptionedPictures"/>
    <dgm:cxn modelId="{B3E06F7A-F66A-4913-A2BB-D8CA01317185}" type="presParOf" srcId="{A6161517-F0B6-4FFE-BA54-C04B65663DEA}" destId="{9D52B290-151D-4EB9-863E-4EE6C2FBF8EA}" srcOrd="0" destOrd="0" presId="urn:microsoft.com/office/officeart/2008/layout/CaptionedPictures"/>
    <dgm:cxn modelId="{5FD2CACE-7AC5-4861-B587-87B7CCB6695C}" type="presParOf" srcId="{A6161517-F0B6-4FFE-BA54-C04B65663DEA}" destId="{E5F7F0B4-2E7C-4E33-89D1-16DB121555A5}" srcOrd="1" destOrd="0" presId="urn:microsoft.com/office/officeart/2008/layout/CaptionedPictures"/>
    <dgm:cxn modelId="{1CCA1A99-1799-4200-85BE-BC5A46F371A8}" type="presParOf" srcId="{D15EBD87-D423-4A8F-99A3-7C311D3F9252}" destId="{91D271A3-554B-4A88-94F5-FDB8B7C5CB4E}" srcOrd="11" destOrd="0" presId="urn:microsoft.com/office/officeart/2008/layout/CaptionedPictures"/>
    <dgm:cxn modelId="{E7937D07-24F3-403A-A6B1-D5FB9733013F}" type="presParOf" srcId="{D15EBD87-D423-4A8F-99A3-7C311D3F9252}" destId="{42E77179-FEEA-4714-86E1-A051A166336B}" srcOrd="12" destOrd="0" presId="urn:microsoft.com/office/officeart/2008/layout/CaptionedPictures"/>
    <dgm:cxn modelId="{D9FA9396-6D15-408C-BF9C-EC6ABC16852F}" type="presParOf" srcId="{42E77179-FEEA-4714-86E1-A051A166336B}" destId="{43E1A9DC-6DD6-40EF-8AC5-36D43230A327}" srcOrd="0" destOrd="0" presId="urn:microsoft.com/office/officeart/2008/layout/CaptionedPictures"/>
    <dgm:cxn modelId="{4203E231-53AF-4117-88C9-AF03DCCF5C5E}" type="presParOf" srcId="{42E77179-FEEA-4714-86E1-A051A166336B}" destId="{CDAC8876-7FDD-408D-BB56-BB7D27721930}" srcOrd="1" destOrd="0" presId="urn:microsoft.com/office/officeart/2008/layout/CaptionedPictures"/>
    <dgm:cxn modelId="{7D6215EC-86C8-429C-A9AF-A014EFAE1118}" type="presParOf" srcId="{42E77179-FEEA-4714-86E1-A051A166336B}" destId="{54ECCAA8-47EA-49F9-8AA7-2B70B8990570}" srcOrd="2" destOrd="0" presId="urn:microsoft.com/office/officeart/2008/layout/CaptionedPictures"/>
    <dgm:cxn modelId="{054DC52E-3652-4F1F-ACCB-EEE0B89BBEEA}" type="presParOf" srcId="{54ECCAA8-47EA-49F9-8AA7-2B70B8990570}" destId="{3A5814CD-7C71-4F49-BB58-60844866DEF3}" srcOrd="0" destOrd="0" presId="urn:microsoft.com/office/officeart/2008/layout/CaptionedPictures"/>
    <dgm:cxn modelId="{F76E04C7-047A-40C1-BF43-5D78CABEE082}" type="presParOf" srcId="{54ECCAA8-47EA-49F9-8AA7-2B70B8990570}" destId="{BB7BE447-363A-4C4F-ADBA-8062A0B4C039}" srcOrd="1" destOrd="0" presId="urn:microsoft.com/office/officeart/2008/layout/CaptionedPictures"/>
    <dgm:cxn modelId="{36A86DB0-8248-4E35-A0A3-A3DC49A4437D}" type="presParOf" srcId="{D15EBD87-D423-4A8F-99A3-7C311D3F9252}" destId="{58971C34-BED4-4322-90E8-5428EE34B5C1}" srcOrd="13" destOrd="0" presId="urn:microsoft.com/office/officeart/2008/layout/CaptionedPictures"/>
    <dgm:cxn modelId="{B6B4FB38-5B03-4355-A4D7-6BAAAE18377F}" type="presParOf" srcId="{D15EBD87-D423-4A8F-99A3-7C311D3F9252}" destId="{F425BA97-4ECC-49A1-95F6-9FB20BBEAD58}" srcOrd="14" destOrd="0" presId="urn:microsoft.com/office/officeart/2008/layout/CaptionedPictures"/>
    <dgm:cxn modelId="{425242D1-0D72-4FB6-BA15-E26DB196CDBB}" type="presParOf" srcId="{F425BA97-4ECC-49A1-95F6-9FB20BBEAD58}" destId="{25615270-9AF0-45C9-971E-ECE67219B4EC}" srcOrd="0" destOrd="0" presId="urn:microsoft.com/office/officeart/2008/layout/CaptionedPictures"/>
    <dgm:cxn modelId="{76B5D92F-7DFD-4751-BAAC-147CE060034C}" type="presParOf" srcId="{F425BA97-4ECC-49A1-95F6-9FB20BBEAD58}" destId="{086C1F89-1CC9-4DB9-8594-990541B30B15}" srcOrd="1" destOrd="0" presId="urn:microsoft.com/office/officeart/2008/layout/CaptionedPictures"/>
    <dgm:cxn modelId="{DC0C19C6-F5F4-4DF9-B8C5-54AE9049B8BA}" type="presParOf" srcId="{F425BA97-4ECC-49A1-95F6-9FB20BBEAD58}" destId="{43B54CD2-0378-4931-BE49-1F879EB8AFBB}" srcOrd="2" destOrd="0" presId="urn:microsoft.com/office/officeart/2008/layout/CaptionedPictures"/>
    <dgm:cxn modelId="{13F5F393-FD30-4190-A675-F4E392FFC29F}" type="presParOf" srcId="{43B54CD2-0378-4931-BE49-1F879EB8AFBB}" destId="{327989DD-CC2D-43AE-8448-2330DE785D24}" srcOrd="0" destOrd="0" presId="urn:microsoft.com/office/officeart/2008/layout/CaptionedPictures"/>
    <dgm:cxn modelId="{60705474-F8E9-48A7-A028-5400C3F5A4D7}" type="presParOf" srcId="{43B54CD2-0378-4931-BE49-1F879EB8AFBB}" destId="{E9147A10-C8CA-4DF8-90B5-08F03F7A1B09}" srcOrd="1" destOrd="0" presId="urn:microsoft.com/office/officeart/2008/layout/CaptionedPictures"/>
    <dgm:cxn modelId="{5F18D7F5-834F-448A-92A3-3F0FDB85AFFF}" type="presParOf" srcId="{D15EBD87-D423-4A8F-99A3-7C311D3F9252}" destId="{FC9AA794-D915-4B1D-AA39-40FE747193A1}" srcOrd="15" destOrd="0" presId="urn:microsoft.com/office/officeart/2008/layout/CaptionedPictures"/>
    <dgm:cxn modelId="{F5F63465-1E95-4E59-A883-482D2B2606DA}" type="presParOf" srcId="{D15EBD87-D423-4A8F-99A3-7C311D3F9252}" destId="{6FEF4E59-519E-4C27-A810-169EE6BE8545}" srcOrd="16" destOrd="0" presId="urn:microsoft.com/office/officeart/2008/layout/CaptionedPictures"/>
    <dgm:cxn modelId="{A5AA94A1-C1F5-4AEE-B453-07480FA6B3FD}" type="presParOf" srcId="{6FEF4E59-519E-4C27-A810-169EE6BE8545}" destId="{1BDF3514-97D9-4525-9F5B-873E56199C5B}" srcOrd="0" destOrd="0" presId="urn:microsoft.com/office/officeart/2008/layout/CaptionedPictures"/>
    <dgm:cxn modelId="{AA5C1D37-9082-4605-9F22-01D3EB31A2E0}" type="presParOf" srcId="{6FEF4E59-519E-4C27-A810-169EE6BE8545}" destId="{E5B093FF-3006-4901-8A79-E6FF92BB320C}" srcOrd="1" destOrd="0" presId="urn:microsoft.com/office/officeart/2008/layout/CaptionedPictures"/>
    <dgm:cxn modelId="{8A07EC8F-33F3-4B60-9A87-EC2716B284D2}" type="presParOf" srcId="{6FEF4E59-519E-4C27-A810-169EE6BE8545}" destId="{3E0AF2DE-CA3D-4467-83C2-B4C6810E03EA}" srcOrd="2" destOrd="0" presId="urn:microsoft.com/office/officeart/2008/layout/CaptionedPictures"/>
    <dgm:cxn modelId="{469A6F11-DCE8-4D13-A528-CFB6D4CF4ED8}" type="presParOf" srcId="{3E0AF2DE-CA3D-4467-83C2-B4C6810E03EA}" destId="{D0F03E8F-490E-4B96-AB00-F42639F7F400}" srcOrd="0" destOrd="0" presId="urn:microsoft.com/office/officeart/2008/layout/CaptionedPictures"/>
    <dgm:cxn modelId="{6258D3C6-1F75-4576-933D-50EF40C4737B}" type="presParOf" srcId="{3E0AF2DE-CA3D-4467-83C2-B4C6810E03EA}" destId="{0DD1D52C-0CDA-4E19-9119-C029E1B564B8}" srcOrd="1" destOrd="0" presId="urn:microsoft.com/office/officeart/2008/layout/CaptionedPictures"/>
    <dgm:cxn modelId="{1B3D18E0-DC32-43ED-AA8A-CD53FC984AE3}" type="presParOf" srcId="{D15EBD87-D423-4A8F-99A3-7C311D3F9252}" destId="{5101EFF9-754A-4A65-8175-E432581F45B0}" srcOrd="17" destOrd="0" presId="urn:microsoft.com/office/officeart/2008/layout/CaptionedPictures"/>
    <dgm:cxn modelId="{271FCE66-AFAB-4DA6-95C7-1E4A876BDB0F}" type="presParOf" srcId="{D15EBD87-D423-4A8F-99A3-7C311D3F9252}" destId="{61CC37BC-B1BB-4176-8C76-62BE9A7FE032}" srcOrd="18" destOrd="0" presId="urn:microsoft.com/office/officeart/2008/layout/CaptionedPictures"/>
    <dgm:cxn modelId="{836EFD74-2E4D-4176-A3DF-C301935721B4}" type="presParOf" srcId="{61CC37BC-B1BB-4176-8C76-62BE9A7FE032}" destId="{CEF6D3A0-041E-4607-883E-3F07A439E478}" srcOrd="0" destOrd="0" presId="urn:microsoft.com/office/officeart/2008/layout/CaptionedPictures"/>
    <dgm:cxn modelId="{08946EAE-2A12-43D0-828C-122AECE30FFA}" type="presParOf" srcId="{61CC37BC-B1BB-4176-8C76-62BE9A7FE032}" destId="{952D47CC-7BDF-4012-9C6D-CFC4B0CE8E3C}" srcOrd="1" destOrd="0" presId="urn:microsoft.com/office/officeart/2008/layout/CaptionedPictures"/>
    <dgm:cxn modelId="{466D1646-E953-459A-8A10-4C525EADEE7B}" type="presParOf" srcId="{61CC37BC-B1BB-4176-8C76-62BE9A7FE032}" destId="{9F21F1F0-DFDA-4614-A7D7-48F835B03AE2}" srcOrd="2" destOrd="0" presId="urn:microsoft.com/office/officeart/2008/layout/CaptionedPictures"/>
    <dgm:cxn modelId="{8FAF4E9F-B644-46DC-9925-7F5BD8387BF1}" type="presParOf" srcId="{9F21F1F0-DFDA-4614-A7D7-48F835B03AE2}" destId="{96692070-E0C1-4E76-B044-2EFF59F07076}" srcOrd="0" destOrd="0" presId="urn:microsoft.com/office/officeart/2008/layout/CaptionedPictures"/>
    <dgm:cxn modelId="{3708A6D2-C0E0-41CE-8D3A-6F2D8E1170B8}" type="presParOf" srcId="{9F21F1F0-DFDA-4614-A7D7-48F835B03AE2}" destId="{7FB63401-41A4-4A70-B986-1CD0B8E5CE8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F4E53-7690-4356-A262-65A08A70A252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71E0C6-9E90-48F7-AB0C-7F5AA3ED3F8D}">
      <dgm:prSet phldrT="[Text]"/>
      <dgm:spPr/>
      <dgm:t>
        <a:bodyPr/>
        <a:lstStyle/>
        <a:p>
          <a:r>
            <a:rPr lang="en-US" dirty="0"/>
            <a:t>Dr. Aaron Schwaab</a:t>
          </a:r>
        </a:p>
      </dgm:t>
    </dgm:pt>
    <dgm:pt modelId="{4FF83E04-10C3-4DDB-B51D-D34E966DD7C0}" type="parTrans" cxnId="{75BBDA88-6966-4781-BCC7-1DB2FED82AC1}">
      <dgm:prSet/>
      <dgm:spPr/>
      <dgm:t>
        <a:bodyPr/>
        <a:lstStyle/>
        <a:p>
          <a:endParaRPr lang="en-US"/>
        </a:p>
      </dgm:t>
    </dgm:pt>
    <dgm:pt modelId="{C2D8DAD7-C39A-4B99-9397-B48CC7D18C1C}" type="sibTrans" cxnId="{75BBDA88-6966-4781-BCC7-1DB2FED82AC1}">
      <dgm:prSet/>
      <dgm:spPr/>
      <dgm:t>
        <a:bodyPr/>
        <a:lstStyle/>
        <a:p>
          <a:endParaRPr lang="en-US"/>
        </a:p>
      </dgm:t>
    </dgm:pt>
    <dgm:pt modelId="{196E8F13-5917-4AAC-95C9-3DCA554E47A8}">
      <dgm:prSet phldrT="[Text]"/>
      <dgm:spPr/>
      <dgm:t>
        <a:bodyPr/>
        <a:lstStyle/>
        <a:p>
          <a:pPr algn="ctr"/>
          <a:r>
            <a:rPr lang="en-US" dirty="0"/>
            <a:t>Chief of Staff</a:t>
          </a:r>
        </a:p>
      </dgm:t>
    </dgm:pt>
    <dgm:pt modelId="{BCEB3943-AC4D-44AD-9CCD-C945C22AAFF6}" type="parTrans" cxnId="{F448379B-E71C-4FC8-9EF3-5654CAE36926}">
      <dgm:prSet/>
      <dgm:spPr/>
      <dgm:t>
        <a:bodyPr/>
        <a:lstStyle/>
        <a:p>
          <a:endParaRPr lang="en-US"/>
        </a:p>
      </dgm:t>
    </dgm:pt>
    <dgm:pt modelId="{E7C0871A-3C1B-4559-BDD3-216EFF0DA598}" type="sibTrans" cxnId="{F448379B-E71C-4FC8-9EF3-5654CAE36926}">
      <dgm:prSet/>
      <dgm:spPr/>
      <dgm:t>
        <a:bodyPr/>
        <a:lstStyle/>
        <a:p>
          <a:endParaRPr lang="en-US"/>
        </a:p>
      </dgm:t>
    </dgm:pt>
    <dgm:pt modelId="{2642C710-F90D-4FFD-BF95-6BEDB0238ACE}">
      <dgm:prSet phldrT="[Text]"/>
      <dgm:spPr/>
      <dgm:t>
        <a:bodyPr/>
        <a:lstStyle/>
        <a:p>
          <a:r>
            <a:rPr lang="en-US" dirty="0"/>
            <a:t>Dr. Ashish Rawal</a:t>
          </a:r>
        </a:p>
      </dgm:t>
    </dgm:pt>
    <dgm:pt modelId="{5F886796-80AF-4DD4-9703-C188745250A3}" type="parTrans" cxnId="{6243E666-76E2-46EC-8983-95618C05D304}">
      <dgm:prSet/>
      <dgm:spPr/>
      <dgm:t>
        <a:bodyPr/>
        <a:lstStyle/>
        <a:p>
          <a:endParaRPr lang="en-US"/>
        </a:p>
      </dgm:t>
    </dgm:pt>
    <dgm:pt modelId="{04D00DDD-68B4-475A-8E5E-90C2AF30A924}" type="sibTrans" cxnId="{6243E666-76E2-46EC-8983-95618C05D304}">
      <dgm:prSet/>
      <dgm:spPr/>
      <dgm:t>
        <a:bodyPr/>
        <a:lstStyle/>
        <a:p>
          <a:endParaRPr lang="en-US"/>
        </a:p>
      </dgm:t>
    </dgm:pt>
    <dgm:pt modelId="{E5015A86-7F60-47D5-90B2-0670DE63A44F}">
      <dgm:prSet phldrT="[Text]"/>
      <dgm:spPr/>
      <dgm:t>
        <a:bodyPr/>
        <a:lstStyle/>
        <a:p>
          <a:pPr algn="ctr"/>
          <a:r>
            <a:rPr lang="en-US" dirty="0"/>
            <a:t>Vice Chief of Staff</a:t>
          </a:r>
        </a:p>
      </dgm:t>
    </dgm:pt>
    <dgm:pt modelId="{CE5B3AEC-F9B0-4DA8-A52C-9CDDC391C93E}" type="parTrans" cxnId="{F170E614-7DA8-4497-9546-3BC5243CF4D0}">
      <dgm:prSet/>
      <dgm:spPr/>
      <dgm:t>
        <a:bodyPr/>
        <a:lstStyle/>
        <a:p>
          <a:endParaRPr lang="en-US"/>
        </a:p>
      </dgm:t>
    </dgm:pt>
    <dgm:pt modelId="{1D56A03E-27D6-4E85-92D0-EA96EB30B60F}" type="sibTrans" cxnId="{F170E614-7DA8-4497-9546-3BC5243CF4D0}">
      <dgm:prSet/>
      <dgm:spPr/>
      <dgm:t>
        <a:bodyPr/>
        <a:lstStyle/>
        <a:p>
          <a:endParaRPr lang="en-US"/>
        </a:p>
      </dgm:t>
    </dgm:pt>
    <dgm:pt modelId="{C00038E3-C734-4B88-96A9-B942D474E5BD}">
      <dgm:prSet phldrT="[Text]"/>
      <dgm:spPr/>
      <dgm:t>
        <a:bodyPr/>
        <a:lstStyle/>
        <a:p>
          <a:pPr algn="ctr"/>
          <a:r>
            <a:rPr lang="en-US" dirty="0"/>
            <a:t>Chief Medical Officer</a:t>
          </a:r>
        </a:p>
      </dgm:t>
    </dgm:pt>
    <dgm:pt modelId="{2560E26E-11A3-462D-936E-EE70A2D44872}" type="parTrans" cxnId="{92596435-9F75-4998-9645-644B9D344A63}">
      <dgm:prSet/>
      <dgm:spPr/>
      <dgm:t>
        <a:bodyPr/>
        <a:lstStyle/>
        <a:p>
          <a:endParaRPr lang="en-US"/>
        </a:p>
      </dgm:t>
    </dgm:pt>
    <dgm:pt modelId="{A4A4413E-D764-4E7A-8DDC-B10DB02CFC06}" type="sibTrans" cxnId="{92596435-9F75-4998-9645-644B9D344A63}">
      <dgm:prSet/>
      <dgm:spPr/>
      <dgm:t>
        <a:bodyPr/>
        <a:lstStyle/>
        <a:p>
          <a:endParaRPr lang="en-US"/>
        </a:p>
      </dgm:t>
    </dgm:pt>
    <dgm:pt modelId="{44D441B1-5E57-40A5-BBA1-1F88D847CA1A}">
      <dgm:prSet phldrT="[Text]"/>
      <dgm:spPr/>
      <dgm:t>
        <a:bodyPr/>
        <a:lstStyle/>
        <a:p>
          <a:pPr algn="ctr"/>
          <a:r>
            <a:rPr lang="en-US" dirty="0"/>
            <a:t>Surgical Services Medical Advisor</a:t>
          </a:r>
        </a:p>
      </dgm:t>
    </dgm:pt>
    <dgm:pt modelId="{0FAF5014-DA0A-4F34-AFA8-E82B9E2CACDD}" type="parTrans" cxnId="{0BAC8EAA-FCF0-4DAD-9C08-88AD09D9D7F4}">
      <dgm:prSet/>
      <dgm:spPr/>
      <dgm:t>
        <a:bodyPr/>
        <a:lstStyle/>
        <a:p>
          <a:endParaRPr lang="en-US"/>
        </a:p>
      </dgm:t>
    </dgm:pt>
    <dgm:pt modelId="{C52B5F17-3934-4A07-B55C-55DDD328C7CD}" type="sibTrans" cxnId="{0BAC8EAA-FCF0-4DAD-9C08-88AD09D9D7F4}">
      <dgm:prSet/>
      <dgm:spPr/>
      <dgm:t>
        <a:bodyPr/>
        <a:lstStyle/>
        <a:p>
          <a:endParaRPr lang="en-US"/>
        </a:p>
      </dgm:t>
    </dgm:pt>
    <dgm:pt modelId="{3CAC884C-2616-407B-8A47-FA9E1D0DB618}">
      <dgm:prSet phldrT="[Text]"/>
      <dgm:spPr/>
      <dgm:t>
        <a:bodyPr/>
        <a:lstStyle/>
        <a:p>
          <a:pPr algn="ctr"/>
          <a:r>
            <a:rPr lang="en-US" dirty="0"/>
            <a:t>Governing Board Rep.</a:t>
          </a:r>
        </a:p>
      </dgm:t>
    </dgm:pt>
    <dgm:pt modelId="{C13C38DC-FAE0-45B0-84DC-6E6FC16110F1}" type="parTrans" cxnId="{BE2C1DD1-13E9-4037-A855-84DCE08F22DB}">
      <dgm:prSet/>
      <dgm:spPr/>
      <dgm:t>
        <a:bodyPr/>
        <a:lstStyle/>
        <a:p>
          <a:endParaRPr lang="en-US"/>
        </a:p>
      </dgm:t>
    </dgm:pt>
    <dgm:pt modelId="{41CF9D0F-CA39-4828-8B92-7ED57A5E9FBC}" type="sibTrans" cxnId="{BE2C1DD1-13E9-4037-A855-84DCE08F22DB}">
      <dgm:prSet/>
      <dgm:spPr/>
      <dgm:t>
        <a:bodyPr/>
        <a:lstStyle/>
        <a:p>
          <a:endParaRPr lang="en-US"/>
        </a:p>
      </dgm:t>
    </dgm:pt>
    <dgm:pt modelId="{01B58524-8240-46D8-8406-06392E5FBEC2}">
      <dgm:prSet phldrT="[Text]"/>
      <dgm:spPr/>
      <dgm:t>
        <a:bodyPr/>
        <a:lstStyle/>
        <a:p>
          <a:r>
            <a:rPr lang="en-US" dirty="0"/>
            <a:t>Dr. Abigail Dahlberg</a:t>
          </a:r>
        </a:p>
      </dgm:t>
    </dgm:pt>
    <dgm:pt modelId="{B9369994-C07D-4EA0-974A-621261CC00C2}" type="parTrans" cxnId="{D159A5B2-A93B-4E10-8013-7E03F8E924CF}">
      <dgm:prSet/>
      <dgm:spPr/>
      <dgm:t>
        <a:bodyPr/>
        <a:lstStyle/>
        <a:p>
          <a:endParaRPr lang="en-US"/>
        </a:p>
      </dgm:t>
    </dgm:pt>
    <dgm:pt modelId="{FE3B742A-DA73-41F9-AD60-CCB6F1A1D084}" type="sibTrans" cxnId="{D159A5B2-A93B-4E10-8013-7E03F8E924CF}">
      <dgm:prSet/>
      <dgm:spPr/>
      <dgm:t>
        <a:bodyPr/>
        <a:lstStyle/>
        <a:p>
          <a:endParaRPr lang="en-US"/>
        </a:p>
      </dgm:t>
    </dgm:pt>
    <dgm:pt modelId="{E2C83B4C-6D08-41F4-ADCA-B045FB27D114}">
      <dgm:prSet phldrT="[Text]"/>
      <dgm:spPr/>
      <dgm:t>
        <a:bodyPr/>
        <a:lstStyle/>
        <a:p>
          <a:r>
            <a:rPr lang="en-US" dirty="0"/>
            <a:t>Treasurer/Secretary</a:t>
          </a:r>
        </a:p>
      </dgm:t>
    </dgm:pt>
    <dgm:pt modelId="{2507A3AC-FA7C-4373-994C-783D97B263E6}" type="parTrans" cxnId="{01A749A4-0AA8-4DE0-BC5C-DB8CA3A5B5E6}">
      <dgm:prSet/>
      <dgm:spPr/>
      <dgm:t>
        <a:bodyPr/>
        <a:lstStyle/>
        <a:p>
          <a:endParaRPr lang="en-US"/>
        </a:p>
      </dgm:t>
    </dgm:pt>
    <dgm:pt modelId="{654AC4CD-373B-4FFC-AC3C-B5BF3C16C2E7}" type="sibTrans" cxnId="{01A749A4-0AA8-4DE0-BC5C-DB8CA3A5B5E6}">
      <dgm:prSet/>
      <dgm:spPr/>
      <dgm:t>
        <a:bodyPr/>
        <a:lstStyle/>
        <a:p>
          <a:endParaRPr lang="en-US"/>
        </a:p>
      </dgm:t>
    </dgm:pt>
    <dgm:pt modelId="{D15EBD87-D423-4A8F-99A3-7C311D3F9252}" type="pres">
      <dgm:prSet presAssocID="{BAEF4E53-7690-4356-A262-65A08A70A252}" presName="Name0" presStyleCnt="0">
        <dgm:presLayoutVars>
          <dgm:chMax/>
          <dgm:chPref/>
          <dgm:dir/>
        </dgm:presLayoutVars>
      </dgm:prSet>
      <dgm:spPr/>
    </dgm:pt>
    <dgm:pt modelId="{54E3AC03-F76B-4B3E-A609-27A85905D32C}" type="pres">
      <dgm:prSet presAssocID="{C071E0C6-9E90-48F7-AB0C-7F5AA3ED3F8D}" presName="composite" presStyleCnt="0">
        <dgm:presLayoutVars>
          <dgm:chMax val="1"/>
          <dgm:chPref val="1"/>
        </dgm:presLayoutVars>
      </dgm:prSet>
      <dgm:spPr/>
    </dgm:pt>
    <dgm:pt modelId="{29F45221-45DC-4846-81CA-6BA1CBEB5E59}" type="pres">
      <dgm:prSet presAssocID="{C071E0C6-9E90-48F7-AB0C-7F5AA3ED3F8D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6635D3-5204-45E5-B103-284A42E1D2F4}" type="pres">
      <dgm:prSet presAssocID="{C071E0C6-9E90-48F7-AB0C-7F5AA3ED3F8D}" presName="Image" presStyleLbl="alignImgPlace1" presStyleIdx="0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/>
          <a:srcRect/>
          <a:stretch>
            <a:fillRect l="-817" t="-23663" r="817" b="-52337"/>
          </a:stretch>
        </a:blipFill>
      </dgm:spPr>
    </dgm:pt>
    <dgm:pt modelId="{6B5525BB-A099-4279-99C9-E74A65D0577A}" type="pres">
      <dgm:prSet presAssocID="{C071E0C6-9E90-48F7-AB0C-7F5AA3ED3F8D}" presName="ChildComposite" presStyleCnt="0"/>
      <dgm:spPr/>
    </dgm:pt>
    <dgm:pt modelId="{9848F38B-1E1E-44DA-ADFB-B43320C6AFC9}" type="pres">
      <dgm:prSet presAssocID="{C071E0C6-9E90-48F7-AB0C-7F5AA3ED3F8D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06FDADB-0E7A-4DE3-BA73-B01923710EAB}" type="pres">
      <dgm:prSet presAssocID="{C071E0C6-9E90-48F7-AB0C-7F5AA3ED3F8D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A1B1FA42-C374-427A-ADFD-BB300FA56141}" type="pres">
      <dgm:prSet presAssocID="{C2D8DAD7-C39A-4B99-9397-B48CC7D18C1C}" presName="sibTrans" presStyleCnt="0"/>
      <dgm:spPr/>
    </dgm:pt>
    <dgm:pt modelId="{2A41B7A1-93CE-4DA1-B14D-5CEFE518EDC8}" type="pres">
      <dgm:prSet presAssocID="{2642C710-F90D-4FFD-BF95-6BEDB0238ACE}" presName="composite" presStyleCnt="0">
        <dgm:presLayoutVars>
          <dgm:chMax val="1"/>
          <dgm:chPref val="1"/>
        </dgm:presLayoutVars>
      </dgm:prSet>
      <dgm:spPr/>
    </dgm:pt>
    <dgm:pt modelId="{BEEBCCF2-4E27-4889-AC6F-71E10B84CBD3}" type="pres">
      <dgm:prSet presAssocID="{2642C710-F90D-4FFD-BF95-6BEDB0238ACE}" presName="Accent" presStyleLbl="trAlignAcc1" presStyleIdx="1" presStyleCnt="3">
        <dgm:presLayoutVars>
          <dgm:chMax val="0"/>
          <dgm:chPref val="0"/>
        </dgm:presLayoutVars>
      </dgm:prSet>
      <dgm:spPr/>
    </dgm:pt>
    <dgm:pt modelId="{FA9BDDE8-66F8-486E-8295-D861FFB632B6}" type="pres">
      <dgm:prSet presAssocID="{2642C710-F90D-4FFD-BF95-6BEDB0238ACE}" presName="Image" presStyleLbl="alignImgPlace1" presStyleIdx="1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/>
          <a:srcRect/>
          <a:stretch>
            <a:fillRect l="-2121" t="-16449" r="2121" b="-59551"/>
          </a:stretch>
        </a:blipFill>
      </dgm:spPr>
    </dgm:pt>
    <dgm:pt modelId="{5F520513-8291-4137-A7DE-27FFFE7BFC9F}" type="pres">
      <dgm:prSet presAssocID="{2642C710-F90D-4FFD-BF95-6BEDB0238ACE}" presName="ChildComposite" presStyleCnt="0"/>
      <dgm:spPr/>
    </dgm:pt>
    <dgm:pt modelId="{A862D0A3-626C-4B90-878B-EC909DDDFE51}" type="pres">
      <dgm:prSet presAssocID="{2642C710-F90D-4FFD-BF95-6BEDB0238ACE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542843-128D-4DC8-8E68-69E6F71EDA50}" type="pres">
      <dgm:prSet presAssocID="{2642C710-F90D-4FFD-BF95-6BEDB0238ACE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3AFEC859-377F-48C0-88DB-7C59902BEC81}" type="pres">
      <dgm:prSet presAssocID="{04D00DDD-68B4-475A-8E5E-90C2AF30A924}" presName="sibTrans" presStyleCnt="0"/>
      <dgm:spPr/>
    </dgm:pt>
    <dgm:pt modelId="{80F3D1A7-1E93-4BFC-8201-BEC0022E10E1}" type="pres">
      <dgm:prSet presAssocID="{01B58524-8240-46D8-8406-06392E5FBEC2}" presName="composite" presStyleCnt="0">
        <dgm:presLayoutVars>
          <dgm:chMax val="1"/>
          <dgm:chPref val="1"/>
        </dgm:presLayoutVars>
      </dgm:prSet>
      <dgm:spPr/>
    </dgm:pt>
    <dgm:pt modelId="{96209669-73B5-4E0C-AF23-13A221FAF9AD}" type="pres">
      <dgm:prSet presAssocID="{01B58524-8240-46D8-8406-06392E5FBEC2}" presName="Accent" presStyleLbl="trAlignAcc1" presStyleIdx="2" presStyleCnt="3">
        <dgm:presLayoutVars>
          <dgm:chMax val="0"/>
          <dgm:chPref val="0"/>
        </dgm:presLayoutVars>
      </dgm:prSet>
      <dgm:spPr/>
    </dgm:pt>
    <dgm:pt modelId="{B15852DB-2DAF-4985-9B27-5B87044196DD}" type="pres">
      <dgm:prSet presAssocID="{01B58524-8240-46D8-8406-06392E5FBEC2}" presName="Image" presStyleLbl="alignImgPlace1" presStyleIdx="2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88" b="-52112"/>
          </a:stretch>
        </a:blipFill>
      </dgm:spPr>
    </dgm:pt>
    <dgm:pt modelId="{08E0BBA1-D194-421F-8371-EBAEFD8461D6}" type="pres">
      <dgm:prSet presAssocID="{01B58524-8240-46D8-8406-06392E5FBEC2}" presName="ChildComposite" presStyleCnt="0"/>
      <dgm:spPr/>
    </dgm:pt>
    <dgm:pt modelId="{BF903AD8-7E34-4E8E-8EB6-EF7212FD3EAD}" type="pres">
      <dgm:prSet presAssocID="{01B58524-8240-46D8-8406-06392E5FBEC2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E3BFB7F-CB58-40CF-9D50-4FCDF036117A}" type="pres">
      <dgm:prSet presAssocID="{01B58524-8240-46D8-8406-06392E5FBEC2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E7153E03-39E9-421D-B9C8-2151F002B26C}" type="presOf" srcId="{BAEF4E53-7690-4356-A262-65A08A70A252}" destId="{D15EBD87-D423-4A8F-99A3-7C311D3F9252}" srcOrd="0" destOrd="0" presId="urn:microsoft.com/office/officeart/2008/layout/CaptionedPictures"/>
    <dgm:cxn modelId="{F170E614-7DA8-4497-9546-3BC5243CF4D0}" srcId="{2642C710-F90D-4FFD-BF95-6BEDB0238ACE}" destId="{E5015A86-7F60-47D5-90B2-0670DE63A44F}" srcOrd="0" destOrd="0" parTransId="{CE5B3AEC-F9B0-4DA8-A52C-9CDDC391C93E}" sibTransId="{1D56A03E-27D6-4E85-92D0-EA96EB30B60F}"/>
    <dgm:cxn modelId="{0BB0F324-3F61-4B04-8566-9F6ACDBED36B}" type="presOf" srcId="{C00038E3-C734-4B88-96A9-B942D474E5BD}" destId="{9848F38B-1E1E-44DA-ADFB-B43320C6AFC9}" srcOrd="0" destOrd="1" presId="urn:microsoft.com/office/officeart/2008/layout/CaptionedPictures"/>
    <dgm:cxn modelId="{92596435-9F75-4998-9645-644B9D344A63}" srcId="{C071E0C6-9E90-48F7-AB0C-7F5AA3ED3F8D}" destId="{C00038E3-C734-4B88-96A9-B942D474E5BD}" srcOrd="1" destOrd="0" parTransId="{2560E26E-11A3-462D-936E-EE70A2D44872}" sibTransId="{A4A4413E-D764-4E7A-8DDC-B10DB02CFC06}"/>
    <dgm:cxn modelId="{6243E666-76E2-46EC-8983-95618C05D304}" srcId="{BAEF4E53-7690-4356-A262-65A08A70A252}" destId="{2642C710-F90D-4FFD-BF95-6BEDB0238ACE}" srcOrd="1" destOrd="0" parTransId="{5F886796-80AF-4DD4-9703-C188745250A3}" sibTransId="{04D00DDD-68B4-475A-8E5E-90C2AF30A924}"/>
    <dgm:cxn modelId="{48CDAB49-7A66-4D7F-9309-60C779DD9CF5}" type="presOf" srcId="{01B58524-8240-46D8-8406-06392E5FBEC2}" destId="{6E3BFB7F-CB58-40CF-9D50-4FCDF036117A}" srcOrd="0" destOrd="0" presId="urn:microsoft.com/office/officeart/2008/layout/CaptionedPictures"/>
    <dgm:cxn modelId="{D6313E6E-BA26-47FD-889E-4F284FBAE862}" type="presOf" srcId="{44D441B1-5E57-40A5-BBA1-1F88D847CA1A}" destId="{9848F38B-1E1E-44DA-ADFB-B43320C6AFC9}" srcOrd="0" destOrd="2" presId="urn:microsoft.com/office/officeart/2008/layout/CaptionedPictures"/>
    <dgm:cxn modelId="{2088D07E-2679-42C5-B5DF-0F7527AEC427}" type="presOf" srcId="{3CAC884C-2616-407B-8A47-FA9E1D0DB618}" destId="{A862D0A3-626C-4B90-878B-EC909DDDFE51}" srcOrd="0" destOrd="1" presId="urn:microsoft.com/office/officeart/2008/layout/CaptionedPictures"/>
    <dgm:cxn modelId="{75BBDA88-6966-4781-BCC7-1DB2FED82AC1}" srcId="{BAEF4E53-7690-4356-A262-65A08A70A252}" destId="{C071E0C6-9E90-48F7-AB0C-7F5AA3ED3F8D}" srcOrd="0" destOrd="0" parTransId="{4FF83E04-10C3-4DDB-B51D-D34E966DD7C0}" sibTransId="{C2D8DAD7-C39A-4B99-9397-B48CC7D18C1C}"/>
    <dgm:cxn modelId="{F448379B-E71C-4FC8-9EF3-5654CAE36926}" srcId="{C071E0C6-9E90-48F7-AB0C-7F5AA3ED3F8D}" destId="{196E8F13-5917-4AAC-95C9-3DCA554E47A8}" srcOrd="0" destOrd="0" parTransId="{BCEB3943-AC4D-44AD-9CCD-C945C22AAFF6}" sibTransId="{E7C0871A-3C1B-4559-BDD3-216EFF0DA598}"/>
    <dgm:cxn modelId="{B1BDFAA0-E465-42F0-B47C-2FA2DC3085CE}" type="presOf" srcId="{E2C83B4C-6D08-41F4-ADCA-B045FB27D114}" destId="{BF903AD8-7E34-4E8E-8EB6-EF7212FD3EAD}" srcOrd="0" destOrd="0" presId="urn:microsoft.com/office/officeart/2008/layout/CaptionedPictures"/>
    <dgm:cxn modelId="{CF99FBA3-A05A-4A17-9A3E-62033EA0EAC4}" type="presOf" srcId="{E5015A86-7F60-47D5-90B2-0670DE63A44F}" destId="{A862D0A3-626C-4B90-878B-EC909DDDFE51}" srcOrd="0" destOrd="0" presId="urn:microsoft.com/office/officeart/2008/layout/CaptionedPictures"/>
    <dgm:cxn modelId="{01A749A4-0AA8-4DE0-BC5C-DB8CA3A5B5E6}" srcId="{01B58524-8240-46D8-8406-06392E5FBEC2}" destId="{E2C83B4C-6D08-41F4-ADCA-B045FB27D114}" srcOrd="0" destOrd="0" parTransId="{2507A3AC-FA7C-4373-994C-783D97B263E6}" sibTransId="{654AC4CD-373B-4FFC-AC3C-B5BF3C16C2E7}"/>
    <dgm:cxn modelId="{5909DFA5-0B1B-41FC-9BA1-4B9B1AC2E74F}" type="presOf" srcId="{C071E0C6-9E90-48F7-AB0C-7F5AA3ED3F8D}" destId="{606FDADB-0E7A-4DE3-BA73-B01923710EAB}" srcOrd="0" destOrd="0" presId="urn:microsoft.com/office/officeart/2008/layout/CaptionedPictures"/>
    <dgm:cxn modelId="{0BAC8EAA-FCF0-4DAD-9C08-88AD09D9D7F4}" srcId="{C071E0C6-9E90-48F7-AB0C-7F5AA3ED3F8D}" destId="{44D441B1-5E57-40A5-BBA1-1F88D847CA1A}" srcOrd="2" destOrd="0" parTransId="{0FAF5014-DA0A-4F34-AFA8-E82B9E2CACDD}" sibTransId="{C52B5F17-3934-4A07-B55C-55DDD328C7CD}"/>
    <dgm:cxn modelId="{D159A5B2-A93B-4E10-8013-7E03F8E924CF}" srcId="{BAEF4E53-7690-4356-A262-65A08A70A252}" destId="{01B58524-8240-46D8-8406-06392E5FBEC2}" srcOrd="2" destOrd="0" parTransId="{B9369994-C07D-4EA0-974A-621261CC00C2}" sibTransId="{FE3B742A-DA73-41F9-AD60-CCB6F1A1D084}"/>
    <dgm:cxn modelId="{315AC6BF-A026-4F4D-941C-2F3AAEAD20CD}" type="presOf" srcId="{196E8F13-5917-4AAC-95C9-3DCA554E47A8}" destId="{9848F38B-1E1E-44DA-ADFB-B43320C6AFC9}" srcOrd="0" destOrd="0" presId="urn:microsoft.com/office/officeart/2008/layout/CaptionedPictures"/>
    <dgm:cxn modelId="{BE2C1DD1-13E9-4037-A855-84DCE08F22DB}" srcId="{2642C710-F90D-4FFD-BF95-6BEDB0238ACE}" destId="{3CAC884C-2616-407B-8A47-FA9E1D0DB618}" srcOrd="1" destOrd="0" parTransId="{C13C38DC-FAE0-45B0-84DC-6E6FC16110F1}" sibTransId="{41CF9D0F-CA39-4828-8B92-7ED57A5E9FBC}"/>
    <dgm:cxn modelId="{F9120FE9-9D0C-40EA-BBE9-A6D049B9034A}" type="presOf" srcId="{2642C710-F90D-4FFD-BF95-6BEDB0238ACE}" destId="{FF542843-128D-4DC8-8E68-69E6F71EDA50}" srcOrd="0" destOrd="0" presId="urn:microsoft.com/office/officeart/2008/layout/CaptionedPictures"/>
    <dgm:cxn modelId="{0A64F8B6-743C-4501-B5FD-8BFC9F511922}" type="presParOf" srcId="{D15EBD87-D423-4A8F-99A3-7C311D3F9252}" destId="{54E3AC03-F76B-4B3E-A609-27A85905D32C}" srcOrd="0" destOrd="0" presId="urn:microsoft.com/office/officeart/2008/layout/CaptionedPictures"/>
    <dgm:cxn modelId="{2A54E63C-6860-4544-BE9B-85E11ED03556}" type="presParOf" srcId="{54E3AC03-F76B-4B3E-A609-27A85905D32C}" destId="{29F45221-45DC-4846-81CA-6BA1CBEB5E59}" srcOrd="0" destOrd="0" presId="urn:microsoft.com/office/officeart/2008/layout/CaptionedPictures"/>
    <dgm:cxn modelId="{84EFFC4A-D7C0-4FAB-8D7E-4B8D116C3450}" type="presParOf" srcId="{54E3AC03-F76B-4B3E-A609-27A85905D32C}" destId="{0B6635D3-5204-45E5-B103-284A42E1D2F4}" srcOrd="1" destOrd="0" presId="urn:microsoft.com/office/officeart/2008/layout/CaptionedPictures"/>
    <dgm:cxn modelId="{39CD8EE0-6DA5-451B-B506-804318BB0607}" type="presParOf" srcId="{54E3AC03-F76B-4B3E-A609-27A85905D32C}" destId="{6B5525BB-A099-4279-99C9-E74A65D0577A}" srcOrd="2" destOrd="0" presId="urn:microsoft.com/office/officeart/2008/layout/CaptionedPictures"/>
    <dgm:cxn modelId="{9385CAE4-C182-4010-BB1F-454DEC434EE4}" type="presParOf" srcId="{6B5525BB-A099-4279-99C9-E74A65D0577A}" destId="{9848F38B-1E1E-44DA-ADFB-B43320C6AFC9}" srcOrd="0" destOrd="0" presId="urn:microsoft.com/office/officeart/2008/layout/CaptionedPictures"/>
    <dgm:cxn modelId="{2A852FA7-E1B5-46DC-9C7A-007F6F74FEEF}" type="presParOf" srcId="{6B5525BB-A099-4279-99C9-E74A65D0577A}" destId="{606FDADB-0E7A-4DE3-BA73-B01923710EAB}" srcOrd="1" destOrd="0" presId="urn:microsoft.com/office/officeart/2008/layout/CaptionedPictures"/>
    <dgm:cxn modelId="{14BCDC9B-7CD0-4BFD-A208-665DDDCD46AB}" type="presParOf" srcId="{D15EBD87-D423-4A8F-99A3-7C311D3F9252}" destId="{A1B1FA42-C374-427A-ADFD-BB300FA56141}" srcOrd="1" destOrd="0" presId="urn:microsoft.com/office/officeart/2008/layout/CaptionedPictures"/>
    <dgm:cxn modelId="{C820E4B5-2899-49BF-949A-5B8F539771C7}" type="presParOf" srcId="{D15EBD87-D423-4A8F-99A3-7C311D3F9252}" destId="{2A41B7A1-93CE-4DA1-B14D-5CEFE518EDC8}" srcOrd="2" destOrd="0" presId="urn:microsoft.com/office/officeart/2008/layout/CaptionedPictures"/>
    <dgm:cxn modelId="{69448832-6294-4634-92FA-AAE4974EF9B0}" type="presParOf" srcId="{2A41B7A1-93CE-4DA1-B14D-5CEFE518EDC8}" destId="{BEEBCCF2-4E27-4889-AC6F-71E10B84CBD3}" srcOrd="0" destOrd="0" presId="urn:microsoft.com/office/officeart/2008/layout/CaptionedPictures"/>
    <dgm:cxn modelId="{2243CF4A-888F-4978-9D4A-3207CD40B2E2}" type="presParOf" srcId="{2A41B7A1-93CE-4DA1-B14D-5CEFE518EDC8}" destId="{FA9BDDE8-66F8-486E-8295-D861FFB632B6}" srcOrd="1" destOrd="0" presId="urn:microsoft.com/office/officeart/2008/layout/CaptionedPictures"/>
    <dgm:cxn modelId="{7E14314C-1A8A-4114-AF20-1A54B4B6A625}" type="presParOf" srcId="{2A41B7A1-93CE-4DA1-B14D-5CEFE518EDC8}" destId="{5F520513-8291-4137-A7DE-27FFFE7BFC9F}" srcOrd="2" destOrd="0" presId="urn:microsoft.com/office/officeart/2008/layout/CaptionedPictures"/>
    <dgm:cxn modelId="{D53231F6-D3FB-470E-A682-B9665230099E}" type="presParOf" srcId="{5F520513-8291-4137-A7DE-27FFFE7BFC9F}" destId="{A862D0A3-626C-4B90-878B-EC909DDDFE51}" srcOrd="0" destOrd="0" presId="urn:microsoft.com/office/officeart/2008/layout/CaptionedPictures"/>
    <dgm:cxn modelId="{84A1D5C1-BAB3-44FC-8C3F-689B9073F581}" type="presParOf" srcId="{5F520513-8291-4137-A7DE-27FFFE7BFC9F}" destId="{FF542843-128D-4DC8-8E68-69E6F71EDA50}" srcOrd="1" destOrd="0" presId="urn:microsoft.com/office/officeart/2008/layout/CaptionedPictures"/>
    <dgm:cxn modelId="{43381317-1CA2-4363-8A18-EB57A7882CC7}" type="presParOf" srcId="{D15EBD87-D423-4A8F-99A3-7C311D3F9252}" destId="{3AFEC859-377F-48C0-88DB-7C59902BEC81}" srcOrd="3" destOrd="0" presId="urn:microsoft.com/office/officeart/2008/layout/CaptionedPictures"/>
    <dgm:cxn modelId="{00336C53-C65C-4D77-BCF2-542C984C0B9E}" type="presParOf" srcId="{D15EBD87-D423-4A8F-99A3-7C311D3F9252}" destId="{80F3D1A7-1E93-4BFC-8201-BEC0022E10E1}" srcOrd="4" destOrd="0" presId="urn:microsoft.com/office/officeart/2008/layout/CaptionedPictures"/>
    <dgm:cxn modelId="{4010760B-5347-4432-B5DC-EC63C5B94F21}" type="presParOf" srcId="{80F3D1A7-1E93-4BFC-8201-BEC0022E10E1}" destId="{96209669-73B5-4E0C-AF23-13A221FAF9AD}" srcOrd="0" destOrd="0" presId="urn:microsoft.com/office/officeart/2008/layout/CaptionedPictures"/>
    <dgm:cxn modelId="{369E59D7-30FC-44BC-A112-00D2E2BFFC59}" type="presParOf" srcId="{80F3D1A7-1E93-4BFC-8201-BEC0022E10E1}" destId="{B15852DB-2DAF-4985-9B27-5B87044196DD}" srcOrd="1" destOrd="0" presId="urn:microsoft.com/office/officeart/2008/layout/CaptionedPictures"/>
    <dgm:cxn modelId="{8D879976-A80A-4482-A7CD-CA35F4534D67}" type="presParOf" srcId="{80F3D1A7-1E93-4BFC-8201-BEC0022E10E1}" destId="{08E0BBA1-D194-421F-8371-EBAEFD8461D6}" srcOrd="2" destOrd="0" presId="urn:microsoft.com/office/officeart/2008/layout/CaptionedPictures"/>
    <dgm:cxn modelId="{DD29EBA6-6168-4921-880D-4F4ED0E31C86}" type="presParOf" srcId="{08E0BBA1-D194-421F-8371-EBAEFD8461D6}" destId="{BF903AD8-7E34-4E8E-8EB6-EF7212FD3EAD}" srcOrd="0" destOrd="0" presId="urn:microsoft.com/office/officeart/2008/layout/CaptionedPictures"/>
    <dgm:cxn modelId="{AC3FC8FC-C37E-455B-ADE2-18269F63A427}" type="presParOf" srcId="{08E0BBA1-D194-421F-8371-EBAEFD8461D6}" destId="{6E3BFB7F-CB58-40CF-9D50-4FCDF036117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EF4E53-7690-4356-A262-65A08A70A252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71E0C6-9E90-48F7-AB0C-7F5AA3ED3F8D}">
      <dgm:prSet phldrT="[Text]"/>
      <dgm:spPr/>
      <dgm:t>
        <a:bodyPr/>
        <a:lstStyle/>
        <a:p>
          <a:r>
            <a:rPr lang="en-US" dirty="0"/>
            <a:t>Dr. Aaron Schwaab</a:t>
          </a:r>
        </a:p>
      </dgm:t>
    </dgm:pt>
    <dgm:pt modelId="{4FF83E04-10C3-4DDB-B51D-D34E966DD7C0}" type="parTrans" cxnId="{75BBDA88-6966-4781-BCC7-1DB2FED82AC1}">
      <dgm:prSet/>
      <dgm:spPr/>
      <dgm:t>
        <a:bodyPr/>
        <a:lstStyle/>
        <a:p>
          <a:endParaRPr lang="en-US"/>
        </a:p>
      </dgm:t>
    </dgm:pt>
    <dgm:pt modelId="{C2D8DAD7-C39A-4B99-9397-B48CC7D18C1C}" type="sibTrans" cxnId="{75BBDA88-6966-4781-BCC7-1DB2FED82AC1}">
      <dgm:prSet/>
      <dgm:spPr/>
      <dgm:t>
        <a:bodyPr/>
        <a:lstStyle/>
        <a:p>
          <a:endParaRPr lang="en-US"/>
        </a:p>
      </dgm:t>
    </dgm:pt>
    <dgm:pt modelId="{196E8F13-5917-4AAC-95C9-3DCA554E47A8}">
      <dgm:prSet phldrT="[Text]"/>
      <dgm:spPr/>
      <dgm:t>
        <a:bodyPr/>
        <a:lstStyle/>
        <a:p>
          <a:pPr algn="ctr"/>
          <a:r>
            <a:rPr lang="en-US" dirty="0"/>
            <a:t>Chief of Staff</a:t>
          </a:r>
        </a:p>
      </dgm:t>
    </dgm:pt>
    <dgm:pt modelId="{BCEB3943-AC4D-44AD-9CCD-C945C22AAFF6}" type="parTrans" cxnId="{F448379B-E71C-4FC8-9EF3-5654CAE36926}">
      <dgm:prSet/>
      <dgm:spPr/>
      <dgm:t>
        <a:bodyPr/>
        <a:lstStyle/>
        <a:p>
          <a:endParaRPr lang="en-US"/>
        </a:p>
      </dgm:t>
    </dgm:pt>
    <dgm:pt modelId="{E7C0871A-3C1B-4559-BDD3-216EFF0DA598}" type="sibTrans" cxnId="{F448379B-E71C-4FC8-9EF3-5654CAE36926}">
      <dgm:prSet/>
      <dgm:spPr/>
      <dgm:t>
        <a:bodyPr/>
        <a:lstStyle/>
        <a:p>
          <a:endParaRPr lang="en-US"/>
        </a:p>
      </dgm:t>
    </dgm:pt>
    <dgm:pt modelId="{2642C710-F90D-4FFD-BF95-6BEDB0238ACE}">
      <dgm:prSet phldrT="[Text]"/>
      <dgm:spPr/>
      <dgm:t>
        <a:bodyPr/>
        <a:lstStyle/>
        <a:p>
          <a:r>
            <a:rPr lang="en-US" dirty="0"/>
            <a:t>Dr. Ashish Rawal</a:t>
          </a:r>
        </a:p>
      </dgm:t>
    </dgm:pt>
    <dgm:pt modelId="{5F886796-80AF-4DD4-9703-C188745250A3}" type="parTrans" cxnId="{6243E666-76E2-46EC-8983-95618C05D304}">
      <dgm:prSet/>
      <dgm:spPr/>
      <dgm:t>
        <a:bodyPr/>
        <a:lstStyle/>
        <a:p>
          <a:endParaRPr lang="en-US"/>
        </a:p>
      </dgm:t>
    </dgm:pt>
    <dgm:pt modelId="{04D00DDD-68B4-475A-8E5E-90C2AF30A924}" type="sibTrans" cxnId="{6243E666-76E2-46EC-8983-95618C05D304}">
      <dgm:prSet/>
      <dgm:spPr/>
      <dgm:t>
        <a:bodyPr/>
        <a:lstStyle/>
        <a:p>
          <a:endParaRPr lang="en-US"/>
        </a:p>
      </dgm:t>
    </dgm:pt>
    <dgm:pt modelId="{E5015A86-7F60-47D5-90B2-0670DE63A44F}">
      <dgm:prSet phldrT="[Text]"/>
      <dgm:spPr/>
      <dgm:t>
        <a:bodyPr/>
        <a:lstStyle/>
        <a:p>
          <a:pPr algn="ctr"/>
          <a:r>
            <a:rPr lang="en-US" dirty="0"/>
            <a:t>Vice Chief of Staff</a:t>
          </a:r>
        </a:p>
      </dgm:t>
    </dgm:pt>
    <dgm:pt modelId="{CE5B3AEC-F9B0-4DA8-A52C-9CDDC391C93E}" type="parTrans" cxnId="{F170E614-7DA8-4497-9546-3BC5243CF4D0}">
      <dgm:prSet/>
      <dgm:spPr/>
      <dgm:t>
        <a:bodyPr/>
        <a:lstStyle/>
        <a:p>
          <a:endParaRPr lang="en-US"/>
        </a:p>
      </dgm:t>
    </dgm:pt>
    <dgm:pt modelId="{1D56A03E-27D6-4E85-92D0-EA96EB30B60F}" type="sibTrans" cxnId="{F170E614-7DA8-4497-9546-3BC5243CF4D0}">
      <dgm:prSet/>
      <dgm:spPr/>
      <dgm:t>
        <a:bodyPr/>
        <a:lstStyle/>
        <a:p>
          <a:endParaRPr lang="en-US"/>
        </a:p>
      </dgm:t>
    </dgm:pt>
    <dgm:pt modelId="{C00038E3-C734-4B88-96A9-B942D474E5BD}">
      <dgm:prSet phldrT="[Text]"/>
      <dgm:spPr/>
      <dgm:t>
        <a:bodyPr/>
        <a:lstStyle/>
        <a:p>
          <a:pPr algn="ctr"/>
          <a:r>
            <a:rPr lang="en-US" dirty="0"/>
            <a:t>Chief Medical Officer</a:t>
          </a:r>
        </a:p>
      </dgm:t>
    </dgm:pt>
    <dgm:pt modelId="{2560E26E-11A3-462D-936E-EE70A2D44872}" type="parTrans" cxnId="{92596435-9F75-4998-9645-644B9D344A63}">
      <dgm:prSet/>
      <dgm:spPr/>
      <dgm:t>
        <a:bodyPr/>
        <a:lstStyle/>
        <a:p>
          <a:endParaRPr lang="en-US"/>
        </a:p>
      </dgm:t>
    </dgm:pt>
    <dgm:pt modelId="{A4A4413E-D764-4E7A-8DDC-B10DB02CFC06}" type="sibTrans" cxnId="{92596435-9F75-4998-9645-644B9D344A63}">
      <dgm:prSet/>
      <dgm:spPr/>
      <dgm:t>
        <a:bodyPr/>
        <a:lstStyle/>
        <a:p>
          <a:endParaRPr lang="en-US"/>
        </a:p>
      </dgm:t>
    </dgm:pt>
    <dgm:pt modelId="{44D441B1-5E57-40A5-BBA1-1F88D847CA1A}">
      <dgm:prSet phldrT="[Text]"/>
      <dgm:spPr/>
      <dgm:t>
        <a:bodyPr/>
        <a:lstStyle/>
        <a:p>
          <a:pPr algn="ctr"/>
          <a:r>
            <a:rPr lang="en-US" dirty="0"/>
            <a:t>Surgical Services Medical Advisor</a:t>
          </a:r>
        </a:p>
      </dgm:t>
    </dgm:pt>
    <dgm:pt modelId="{0FAF5014-DA0A-4F34-AFA8-E82B9E2CACDD}" type="parTrans" cxnId="{0BAC8EAA-FCF0-4DAD-9C08-88AD09D9D7F4}">
      <dgm:prSet/>
      <dgm:spPr/>
      <dgm:t>
        <a:bodyPr/>
        <a:lstStyle/>
        <a:p>
          <a:endParaRPr lang="en-US"/>
        </a:p>
      </dgm:t>
    </dgm:pt>
    <dgm:pt modelId="{C52B5F17-3934-4A07-B55C-55DDD328C7CD}" type="sibTrans" cxnId="{0BAC8EAA-FCF0-4DAD-9C08-88AD09D9D7F4}">
      <dgm:prSet/>
      <dgm:spPr/>
      <dgm:t>
        <a:bodyPr/>
        <a:lstStyle/>
        <a:p>
          <a:endParaRPr lang="en-US"/>
        </a:p>
      </dgm:t>
    </dgm:pt>
    <dgm:pt modelId="{3CAC884C-2616-407B-8A47-FA9E1D0DB618}">
      <dgm:prSet phldrT="[Text]"/>
      <dgm:spPr/>
      <dgm:t>
        <a:bodyPr/>
        <a:lstStyle/>
        <a:p>
          <a:pPr algn="ctr"/>
          <a:r>
            <a:rPr lang="en-US" dirty="0"/>
            <a:t>Governing Board Rep.</a:t>
          </a:r>
        </a:p>
      </dgm:t>
    </dgm:pt>
    <dgm:pt modelId="{C13C38DC-FAE0-45B0-84DC-6E6FC16110F1}" type="parTrans" cxnId="{BE2C1DD1-13E9-4037-A855-84DCE08F22DB}">
      <dgm:prSet/>
      <dgm:spPr/>
      <dgm:t>
        <a:bodyPr/>
        <a:lstStyle/>
        <a:p>
          <a:endParaRPr lang="en-US"/>
        </a:p>
      </dgm:t>
    </dgm:pt>
    <dgm:pt modelId="{41CF9D0F-CA39-4828-8B92-7ED57A5E9FBC}" type="sibTrans" cxnId="{BE2C1DD1-13E9-4037-A855-84DCE08F22DB}">
      <dgm:prSet/>
      <dgm:spPr/>
      <dgm:t>
        <a:bodyPr/>
        <a:lstStyle/>
        <a:p>
          <a:endParaRPr lang="en-US"/>
        </a:p>
      </dgm:t>
    </dgm:pt>
    <dgm:pt modelId="{01B58524-8240-46D8-8406-06392E5FBEC2}">
      <dgm:prSet phldrT="[Text]"/>
      <dgm:spPr/>
      <dgm:t>
        <a:bodyPr/>
        <a:lstStyle/>
        <a:p>
          <a:r>
            <a:rPr lang="en-US" dirty="0"/>
            <a:t>Dr. Abigail Dahlberg</a:t>
          </a:r>
        </a:p>
      </dgm:t>
    </dgm:pt>
    <dgm:pt modelId="{B9369994-C07D-4EA0-974A-621261CC00C2}" type="parTrans" cxnId="{D159A5B2-A93B-4E10-8013-7E03F8E924CF}">
      <dgm:prSet/>
      <dgm:spPr/>
      <dgm:t>
        <a:bodyPr/>
        <a:lstStyle/>
        <a:p>
          <a:endParaRPr lang="en-US"/>
        </a:p>
      </dgm:t>
    </dgm:pt>
    <dgm:pt modelId="{FE3B742A-DA73-41F9-AD60-CCB6F1A1D084}" type="sibTrans" cxnId="{D159A5B2-A93B-4E10-8013-7E03F8E924CF}">
      <dgm:prSet/>
      <dgm:spPr/>
      <dgm:t>
        <a:bodyPr/>
        <a:lstStyle/>
        <a:p>
          <a:endParaRPr lang="en-US"/>
        </a:p>
      </dgm:t>
    </dgm:pt>
    <dgm:pt modelId="{E2C83B4C-6D08-41F4-ADCA-B045FB27D114}">
      <dgm:prSet phldrT="[Text]"/>
      <dgm:spPr/>
      <dgm:t>
        <a:bodyPr/>
        <a:lstStyle/>
        <a:p>
          <a:r>
            <a:rPr lang="en-US" dirty="0"/>
            <a:t>Treasurer/Secretary</a:t>
          </a:r>
        </a:p>
      </dgm:t>
    </dgm:pt>
    <dgm:pt modelId="{2507A3AC-FA7C-4373-994C-783D97B263E6}" type="parTrans" cxnId="{01A749A4-0AA8-4DE0-BC5C-DB8CA3A5B5E6}">
      <dgm:prSet/>
      <dgm:spPr/>
      <dgm:t>
        <a:bodyPr/>
        <a:lstStyle/>
        <a:p>
          <a:endParaRPr lang="en-US"/>
        </a:p>
      </dgm:t>
    </dgm:pt>
    <dgm:pt modelId="{654AC4CD-373B-4FFC-AC3C-B5BF3C16C2E7}" type="sibTrans" cxnId="{01A749A4-0AA8-4DE0-BC5C-DB8CA3A5B5E6}">
      <dgm:prSet/>
      <dgm:spPr/>
      <dgm:t>
        <a:bodyPr/>
        <a:lstStyle/>
        <a:p>
          <a:endParaRPr lang="en-US"/>
        </a:p>
      </dgm:t>
    </dgm:pt>
    <dgm:pt modelId="{D15EBD87-D423-4A8F-99A3-7C311D3F9252}" type="pres">
      <dgm:prSet presAssocID="{BAEF4E53-7690-4356-A262-65A08A70A252}" presName="Name0" presStyleCnt="0">
        <dgm:presLayoutVars>
          <dgm:chMax/>
          <dgm:chPref/>
          <dgm:dir/>
        </dgm:presLayoutVars>
      </dgm:prSet>
      <dgm:spPr/>
    </dgm:pt>
    <dgm:pt modelId="{54E3AC03-F76B-4B3E-A609-27A85905D32C}" type="pres">
      <dgm:prSet presAssocID="{C071E0C6-9E90-48F7-AB0C-7F5AA3ED3F8D}" presName="composite" presStyleCnt="0">
        <dgm:presLayoutVars>
          <dgm:chMax val="1"/>
          <dgm:chPref val="1"/>
        </dgm:presLayoutVars>
      </dgm:prSet>
      <dgm:spPr/>
    </dgm:pt>
    <dgm:pt modelId="{29F45221-45DC-4846-81CA-6BA1CBEB5E59}" type="pres">
      <dgm:prSet presAssocID="{C071E0C6-9E90-48F7-AB0C-7F5AA3ED3F8D}" presName="Accent" presStyleLbl="trAlignAcc1" presStyleIdx="0" presStyleCnt="3">
        <dgm:presLayoutVars>
          <dgm:chMax val="0"/>
          <dgm:chPref val="0"/>
        </dgm:presLayoutVars>
      </dgm:prSet>
      <dgm:spPr/>
    </dgm:pt>
    <dgm:pt modelId="{0B6635D3-5204-45E5-B103-284A42E1D2F4}" type="pres">
      <dgm:prSet presAssocID="{C071E0C6-9E90-48F7-AB0C-7F5AA3ED3F8D}" presName="Image" presStyleLbl="alignImgPlace1" presStyleIdx="0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/>
          <a:srcRect/>
          <a:stretch>
            <a:fillRect l="-817" t="-23663" r="817" b="-52337"/>
          </a:stretch>
        </a:blipFill>
      </dgm:spPr>
    </dgm:pt>
    <dgm:pt modelId="{6B5525BB-A099-4279-99C9-E74A65D0577A}" type="pres">
      <dgm:prSet presAssocID="{C071E0C6-9E90-48F7-AB0C-7F5AA3ED3F8D}" presName="ChildComposite" presStyleCnt="0"/>
      <dgm:spPr/>
    </dgm:pt>
    <dgm:pt modelId="{9848F38B-1E1E-44DA-ADFB-B43320C6AFC9}" type="pres">
      <dgm:prSet presAssocID="{C071E0C6-9E90-48F7-AB0C-7F5AA3ED3F8D}" presName="Child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06FDADB-0E7A-4DE3-BA73-B01923710EAB}" type="pres">
      <dgm:prSet presAssocID="{C071E0C6-9E90-48F7-AB0C-7F5AA3ED3F8D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A1B1FA42-C374-427A-ADFD-BB300FA56141}" type="pres">
      <dgm:prSet presAssocID="{C2D8DAD7-C39A-4B99-9397-B48CC7D18C1C}" presName="sibTrans" presStyleCnt="0"/>
      <dgm:spPr/>
    </dgm:pt>
    <dgm:pt modelId="{2A41B7A1-93CE-4DA1-B14D-5CEFE518EDC8}" type="pres">
      <dgm:prSet presAssocID="{2642C710-F90D-4FFD-BF95-6BEDB0238ACE}" presName="composite" presStyleCnt="0">
        <dgm:presLayoutVars>
          <dgm:chMax val="1"/>
          <dgm:chPref val="1"/>
        </dgm:presLayoutVars>
      </dgm:prSet>
      <dgm:spPr/>
    </dgm:pt>
    <dgm:pt modelId="{BEEBCCF2-4E27-4889-AC6F-71E10B84CBD3}" type="pres">
      <dgm:prSet presAssocID="{2642C710-F90D-4FFD-BF95-6BEDB0238ACE}" presName="Accent" presStyleLbl="trAlignAcc1" presStyleIdx="1" presStyleCnt="3">
        <dgm:presLayoutVars>
          <dgm:chMax val="0"/>
          <dgm:chPref val="0"/>
        </dgm:presLayoutVars>
      </dgm:prSet>
      <dgm:spPr/>
    </dgm:pt>
    <dgm:pt modelId="{FA9BDDE8-66F8-486E-8295-D861FFB632B6}" type="pres">
      <dgm:prSet presAssocID="{2642C710-F90D-4FFD-BF95-6BEDB0238ACE}" presName="Image" presStyleLbl="alignImgPlace1" presStyleIdx="1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/>
          <a:srcRect/>
          <a:stretch>
            <a:fillRect l="-2121" t="-16449" r="2121" b="-59551"/>
          </a:stretch>
        </a:blipFill>
      </dgm:spPr>
    </dgm:pt>
    <dgm:pt modelId="{5F520513-8291-4137-A7DE-27FFFE7BFC9F}" type="pres">
      <dgm:prSet presAssocID="{2642C710-F90D-4FFD-BF95-6BEDB0238ACE}" presName="ChildComposite" presStyleCnt="0"/>
      <dgm:spPr/>
    </dgm:pt>
    <dgm:pt modelId="{A862D0A3-626C-4B90-878B-EC909DDDFE51}" type="pres">
      <dgm:prSet presAssocID="{2642C710-F90D-4FFD-BF95-6BEDB0238ACE}" presName="Child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542843-128D-4DC8-8E68-69E6F71EDA50}" type="pres">
      <dgm:prSet presAssocID="{2642C710-F90D-4FFD-BF95-6BEDB0238ACE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3AFEC859-377F-48C0-88DB-7C59902BEC81}" type="pres">
      <dgm:prSet presAssocID="{04D00DDD-68B4-475A-8E5E-90C2AF30A924}" presName="sibTrans" presStyleCnt="0"/>
      <dgm:spPr/>
    </dgm:pt>
    <dgm:pt modelId="{80F3D1A7-1E93-4BFC-8201-BEC0022E10E1}" type="pres">
      <dgm:prSet presAssocID="{01B58524-8240-46D8-8406-06392E5FBEC2}" presName="composite" presStyleCnt="0">
        <dgm:presLayoutVars>
          <dgm:chMax val="1"/>
          <dgm:chPref val="1"/>
        </dgm:presLayoutVars>
      </dgm:prSet>
      <dgm:spPr/>
    </dgm:pt>
    <dgm:pt modelId="{96209669-73B5-4E0C-AF23-13A221FAF9AD}" type="pres">
      <dgm:prSet presAssocID="{01B58524-8240-46D8-8406-06392E5FBEC2}" presName="Accent" presStyleLbl="trAlignAcc1" presStyleIdx="2" presStyleCnt="3">
        <dgm:presLayoutVars>
          <dgm:chMax val="0"/>
          <dgm:chPref val="0"/>
        </dgm:presLayoutVars>
      </dgm:prSet>
      <dgm:spPr/>
    </dgm:pt>
    <dgm:pt modelId="{B15852DB-2DAF-4985-9B27-5B87044196DD}" type="pres">
      <dgm:prSet presAssocID="{01B58524-8240-46D8-8406-06392E5FBEC2}" presName="Image" presStyleLbl="alignImgPlace1" presStyleIdx="2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88" b="-52112"/>
          </a:stretch>
        </a:blipFill>
      </dgm:spPr>
    </dgm:pt>
    <dgm:pt modelId="{08E0BBA1-D194-421F-8371-EBAEFD8461D6}" type="pres">
      <dgm:prSet presAssocID="{01B58524-8240-46D8-8406-06392E5FBEC2}" presName="ChildComposite" presStyleCnt="0"/>
      <dgm:spPr/>
    </dgm:pt>
    <dgm:pt modelId="{BF903AD8-7E34-4E8E-8EB6-EF7212FD3EAD}" type="pres">
      <dgm:prSet presAssocID="{01B58524-8240-46D8-8406-06392E5FBEC2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E3BFB7F-CB58-40CF-9D50-4FCDF036117A}" type="pres">
      <dgm:prSet presAssocID="{01B58524-8240-46D8-8406-06392E5FBEC2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E7153E03-39E9-421D-B9C8-2151F002B26C}" type="presOf" srcId="{BAEF4E53-7690-4356-A262-65A08A70A252}" destId="{D15EBD87-D423-4A8F-99A3-7C311D3F9252}" srcOrd="0" destOrd="0" presId="urn:microsoft.com/office/officeart/2008/layout/CaptionedPictures"/>
    <dgm:cxn modelId="{F170E614-7DA8-4497-9546-3BC5243CF4D0}" srcId="{2642C710-F90D-4FFD-BF95-6BEDB0238ACE}" destId="{E5015A86-7F60-47D5-90B2-0670DE63A44F}" srcOrd="0" destOrd="0" parTransId="{CE5B3AEC-F9B0-4DA8-A52C-9CDDC391C93E}" sibTransId="{1D56A03E-27D6-4E85-92D0-EA96EB30B60F}"/>
    <dgm:cxn modelId="{0BB0F324-3F61-4B04-8566-9F6ACDBED36B}" type="presOf" srcId="{C00038E3-C734-4B88-96A9-B942D474E5BD}" destId="{9848F38B-1E1E-44DA-ADFB-B43320C6AFC9}" srcOrd="0" destOrd="1" presId="urn:microsoft.com/office/officeart/2008/layout/CaptionedPictures"/>
    <dgm:cxn modelId="{92596435-9F75-4998-9645-644B9D344A63}" srcId="{C071E0C6-9E90-48F7-AB0C-7F5AA3ED3F8D}" destId="{C00038E3-C734-4B88-96A9-B942D474E5BD}" srcOrd="1" destOrd="0" parTransId="{2560E26E-11A3-462D-936E-EE70A2D44872}" sibTransId="{A4A4413E-D764-4E7A-8DDC-B10DB02CFC06}"/>
    <dgm:cxn modelId="{6243E666-76E2-46EC-8983-95618C05D304}" srcId="{BAEF4E53-7690-4356-A262-65A08A70A252}" destId="{2642C710-F90D-4FFD-BF95-6BEDB0238ACE}" srcOrd="1" destOrd="0" parTransId="{5F886796-80AF-4DD4-9703-C188745250A3}" sibTransId="{04D00DDD-68B4-475A-8E5E-90C2AF30A924}"/>
    <dgm:cxn modelId="{48CDAB49-7A66-4D7F-9309-60C779DD9CF5}" type="presOf" srcId="{01B58524-8240-46D8-8406-06392E5FBEC2}" destId="{6E3BFB7F-CB58-40CF-9D50-4FCDF036117A}" srcOrd="0" destOrd="0" presId="urn:microsoft.com/office/officeart/2008/layout/CaptionedPictures"/>
    <dgm:cxn modelId="{D6313E6E-BA26-47FD-889E-4F284FBAE862}" type="presOf" srcId="{44D441B1-5E57-40A5-BBA1-1F88D847CA1A}" destId="{9848F38B-1E1E-44DA-ADFB-B43320C6AFC9}" srcOrd="0" destOrd="2" presId="urn:microsoft.com/office/officeart/2008/layout/CaptionedPictures"/>
    <dgm:cxn modelId="{2088D07E-2679-42C5-B5DF-0F7527AEC427}" type="presOf" srcId="{3CAC884C-2616-407B-8A47-FA9E1D0DB618}" destId="{A862D0A3-626C-4B90-878B-EC909DDDFE51}" srcOrd="0" destOrd="1" presId="urn:microsoft.com/office/officeart/2008/layout/CaptionedPictures"/>
    <dgm:cxn modelId="{75BBDA88-6966-4781-BCC7-1DB2FED82AC1}" srcId="{BAEF4E53-7690-4356-A262-65A08A70A252}" destId="{C071E0C6-9E90-48F7-AB0C-7F5AA3ED3F8D}" srcOrd="0" destOrd="0" parTransId="{4FF83E04-10C3-4DDB-B51D-D34E966DD7C0}" sibTransId="{C2D8DAD7-C39A-4B99-9397-B48CC7D18C1C}"/>
    <dgm:cxn modelId="{F448379B-E71C-4FC8-9EF3-5654CAE36926}" srcId="{C071E0C6-9E90-48F7-AB0C-7F5AA3ED3F8D}" destId="{196E8F13-5917-4AAC-95C9-3DCA554E47A8}" srcOrd="0" destOrd="0" parTransId="{BCEB3943-AC4D-44AD-9CCD-C945C22AAFF6}" sibTransId="{E7C0871A-3C1B-4559-BDD3-216EFF0DA598}"/>
    <dgm:cxn modelId="{B1BDFAA0-E465-42F0-B47C-2FA2DC3085CE}" type="presOf" srcId="{E2C83B4C-6D08-41F4-ADCA-B045FB27D114}" destId="{BF903AD8-7E34-4E8E-8EB6-EF7212FD3EAD}" srcOrd="0" destOrd="0" presId="urn:microsoft.com/office/officeart/2008/layout/CaptionedPictures"/>
    <dgm:cxn modelId="{CF99FBA3-A05A-4A17-9A3E-62033EA0EAC4}" type="presOf" srcId="{E5015A86-7F60-47D5-90B2-0670DE63A44F}" destId="{A862D0A3-626C-4B90-878B-EC909DDDFE51}" srcOrd="0" destOrd="0" presId="urn:microsoft.com/office/officeart/2008/layout/CaptionedPictures"/>
    <dgm:cxn modelId="{01A749A4-0AA8-4DE0-BC5C-DB8CA3A5B5E6}" srcId="{01B58524-8240-46D8-8406-06392E5FBEC2}" destId="{E2C83B4C-6D08-41F4-ADCA-B045FB27D114}" srcOrd="0" destOrd="0" parTransId="{2507A3AC-FA7C-4373-994C-783D97B263E6}" sibTransId="{654AC4CD-373B-4FFC-AC3C-B5BF3C16C2E7}"/>
    <dgm:cxn modelId="{5909DFA5-0B1B-41FC-9BA1-4B9B1AC2E74F}" type="presOf" srcId="{C071E0C6-9E90-48F7-AB0C-7F5AA3ED3F8D}" destId="{606FDADB-0E7A-4DE3-BA73-B01923710EAB}" srcOrd="0" destOrd="0" presId="urn:microsoft.com/office/officeart/2008/layout/CaptionedPictures"/>
    <dgm:cxn modelId="{0BAC8EAA-FCF0-4DAD-9C08-88AD09D9D7F4}" srcId="{C071E0C6-9E90-48F7-AB0C-7F5AA3ED3F8D}" destId="{44D441B1-5E57-40A5-BBA1-1F88D847CA1A}" srcOrd="2" destOrd="0" parTransId="{0FAF5014-DA0A-4F34-AFA8-E82B9E2CACDD}" sibTransId="{C52B5F17-3934-4A07-B55C-55DDD328C7CD}"/>
    <dgm:cxn modelId="{D159A5B2-A93B-4E10-8013-7E03F8E924CF}" srcId="{BAEF4E53-7690-4356-A262-65A08A70A252}" destId="{01B58524-8240-46D8-8406-06392E5FBEC2}" srcOrd="2" destOrd="0" parTransId="{B9369994-C07D-4EA0-974A-621261CC00C2}" sibTransId="{FE3B742A-DA73-41F9-AD60-CCB6F1A1D084}"/>
    <dgm:cxn modelId="{315AC6BF-A026-4F4D-941C-2F3AAEAD20CD}" type="presOf" srcId="{196E8F13-5917-4AAC-95C9-3DCA554E47A8}" destId="{9848F38B-1E1E-44DA-ADFB-B43320C6AFC9}" srcOrd="0" destOrd="0" presId="urn:microsoft.com/office/officeart/2008/layout/CaptionedPictures"/>
    <dgm:cxn modelId="{BE2C1DD1-13E9-4037-A855-84DCE08F22DB}" srcId="{2642C710-F90D-4FFD-BF95-6BEDB0238ACE}" destId="{3CAC884C-2616-407B-8A47-FA9E1D0DB618}" srcOrd="1" destOrd="0" parTransId="{C13C38DC-FAE0-45B0-84DC-6E6FC16110F1}" sibTransId="{41CF9D0F-CA39-4828-8B92-7ED57A5E9FBC}"/>
    <dgm:cxn modelId="{F9120FE9-9D0C-40EA-BBE9-A6D049B9034A}" type="presOf" srcId="{2642C710-F90D-4FFD-BF95-6BEDB0238ACE}" destId="{FF542843-128D-4DC8-8E68-69E6F71EDA50}" srcOrd="0" destOrd="0" presId="urn:microsoft.com/office/officeart/2008/layout/CaptionedPictures"/>
    <dgm:cxn modelId="{0A64F8B6-743C-4501-B5FD-8BFC9F511922}" type="presParOf" srcId="{D15EBD87-D423-4A8F-99A3-7C311D3F9252}" destId="{54E3AC03-F76B-4B3E-A609-27A85905D32C}" srcOrd="0" destOrd="0" presId="urn:microsoft.com/office/officeart/2008/layout/CaptionedPictures"/>
    <dgm:cxn modelId="{2A54E63C-6860-4544-BE9B-85E11ED03556}" type="presParOf" srcId="{54E3AC03-F76B-4B3E-A609-27A85905D32C}" destId="{29F45221-45DC-4846-81CA-6BA1CBEB5E59}" srcOrd="0" destOrd="0" presId="urn:microsoft.com/office/officeart/2008/layout/CaptionedPictures"/>
    <dgm:cxn modelId="{84EFFC4A-D7C0-4FAB-8D7E-4B8D116C3450}" type="presParOf" srcId="{54E3AC03-F76B-4B3E-A609-27A85905D32C}" destId="{0B6635D3-5204-45E5-B103-284A42E1D2F4}" srcOrd="1" destOrd="0" presId="urn:microsoft.com/office/officeart/2008/layout/CaptionedPictures"/>
    <dgm:cxn modelId="{39CD8EE0-6DA5-451B-B506-804318BB0607}" type="presParOf" srcId="{54E3AC03-F76B-4B3E-A609-27A85905D32C}" destId="{6B5525BB-A099-4279-99C9-E74A65D0577A}" srcOrd="2" destOrd="0" presId="urn:microsoft.com/office/officeart/2008/layout/CaptionedPictures"/>
    <dgm:cxn modelId="{9385CAE4-C182-4010-BB1F-454DEC434EE4}" type="presParOf" srcId="{6B5525BB-A099-4279-99C9-E74A65D0577A}" destId="{9848F38B-1E1E-44DA-ADFB-B43320C6AFC9}" srcOrd="0" destOrd="0" presId="urn:microsoft.com/office/officeart/2008/layout/CaptionedPictures"/>
    <dgm:cxn modelId="{2A852FA7-E1B5-46DC-9C7A-007F6F74FEEF}" type="presParOf" srcId="{6B5525BB-A099-4279-99C9-E74A65D0577A}" destId="{606FDADB-0E7A-4DE3-BA73-B01923710EAB}" srcOrd="1" destOrd="0" presId="urn:microsoft.com/office/officeart/2008/layout/CaptionedPictures"/>
    <dgm:cxn modelId="{14BCDC9B-7CD0-4BFD-A208-665DDDCD46AB}" type="presParOf" srcId="{D15EBD87-D423-4A8F-99A3-7C311D3F9252}" destId="{A1B1FA42-C374-427A-ADFD-BB300FA56141}" srcOrd="1" destOrd="0" presId="urn:microsoft.com/office/officeart/2008/layout/CaptionedPictures"/>
    <dgm:cxn modelId="{C820E4B5-2899-49BF-949A-5B8F539771C7}" type="presParOf" srcId="{D15EBD87-D423-4A8F-99A3-7C311D3F9252}" destId="{2A41B7A1-93CE-4DA1-B14D-5CEFE518EDC8}" srcOrd="2" destOrd="0" presId="urn:microsoft.com/office/officeart/2008/layout/CaptionedPictures"/>
    <dgm:cxn modelId="{69448832-6294-4634-92FA-AAE4974EF9B0}" type="presParOf" srcId="{2A41B7A1-93CE-4DA1-B14D-5CEFE518EDC8}" destId="{BEEBCCF2-4E27-4889-AC6F-71E10B84CBD3}" srcOrd="0" destOrd="0" presId="urn:microsoft.com/office/officeart/2008/layout/CaptionedPictures"/>
    <dgm:cxn modelId="{2243CF4A-888F-4978-9D4A-3207CD40B2E2}" type="presParOf" srcId="{2A41B7A1-93CE-4DA1-B14D-5CEFE518EDC8}" destId="{FA9BDDE8-66F8-486E-8295-D861FFB632B6}" srcOrd="1" destOrd="0" presId="urn:microsoft.com/office/officeart/2008/layout/CaptionedPictures"/>
    <dgm:cxn modelId="{7E14314C-1A8A-4114-AF20-1A54B4B6A625}" type="presParOf" srcId="{2A41B7A1-93CE-4DA1-B14D-5CEFE518EDC8}" destId="{5F520513-8291-4137-A7DE-27FFFE7BFC9F}" srcOrd="2" destOrd="0" presId="urn:microsoft.com/office/officeart/2008/layout/CaptionedPictures"/>
    <dgm:cxn modelId="{D53231F6-D3FB-470E-A682-B9665230099E}" type="presParOf" srcId="{5F520513-8291-4137-A7DE-27FFFE7BFC9F}" destId="{A862D0A3-626C-4B90-878B-EC909DDDFE51}" srcOrd="0" destOrd="0" presId="urn:microsoft.com/office/officeart/2008/layout/CaptionedPictures"/>
    <dgm:cxn modelId="{84A1D5C1-BAB3-44FC-8C3F-689B9073F581}" type="presParOf" srcId="{5F520513-8291-4137-A7DE-27FFFE7BFC9F}" destId="{FF542843-128D-4DC8-8E68-69E6F71EDA50}" srcOrd="1" destOrd="0" presId="urn:microsoft.com/office/officeart/2008/layout/CaptionedPictures"/>
    <dgm:cxn modelId="{43381317-1CA2-4363-8A18-EB57A7882CC7}" type="presParOf" srcId="{D15EBD87-D423-4A8F-99A3-7C311D3F9252}" destId="{3AFEC859-377F-48C0-88DB-7C59902BEC81}" srcOrd="3" destOrd="0" presId="urn:microsoft.com/office/officeart/2008/layout/CaptionedPictures"/>
    <dgm:cxn modelId="{00336C53-C65C-4D77-BCF2-542C984C0B9E}" type="presParOf" srcId="{D15EBD87-D423-4A8F-99A3-7C311D3F9252}" destId="{80F3D1A7-1E93-4BFC-8201-BEC0022E10E1}" srcOrd="4" destOrd="0" presId="urn:microsoft.com/office/officeart/2008/layout/CaptionedPictures"/>
    <dgm:cxn modelId="{4010760B-5347-4432-B5DC-EC63C5B94F21}" type="presParOf" srcId="{80F3D1A7-1E93-4BFC-8201-BEC0022E10E1}" destId="{96209669-73B5-4E0C-AF23-13A221FAF9AD}" srcOrd="0" destOrd="0" presId="urn:microsoft.com/office/officeart/2008/layout/CaptionedPictures"/>
    <dgm:cxn modelId="{369E59D7-30FC-44BC-A112-00D2E2BFFC59}" type="presParOf" srcId="{80F3D1A7-1E93-4BFC-8201-BEC0022E10E1}" destId="{B15852DB-2DAF-4985-9B27-5B87044196DD}" srcOrd="1" destOrd="0" presId="urn:microsoft.com/office/officeart/2008/layout/CaptionedPictures"/>
    <dgm:cxn modelId="{8D879976-A80A-4482-A7CD-CA35F4534D67}" type="presParOf" srcId="{80F3D1A7-1E93-4BFC-8201-BEC0022E10E1}" destId="{08E0BBA1-D194-421F-8371-EBAEFD8461D6}" srcOrd="2" destOrd="0" presId="urn:microsoft.com/office/officeart/2008/layout/CaptionedPictures"/>
    <dgm:cxn modelId="{DD29EBA6-6168-4921-880D-4F4ED0E31C86}" type="presParOf" srcId="{08E0BBA1-D194-421F-8371-EBAEFD8461D6}" destId="{BF903AD8-7E34-4E8E-8EB6-EF7212FD3EAD}" srcOrd="0" destOrd="0" presId="urn:microsoft.com/office/officeart/2008/layout/CaptionedPictures"/>
    <dgm:cxn modelId="{AC3FC8FC-C37E-455B-ADE2-18269F63A427}" type="presParOf" srcId="{08E0BBA1-D194-421F-8371-EBAEFD8461D6}" destId="{6E3BFB7F-CB58-40CF-9D50-4FCDF036117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D77FE-E28A-43D4-A98E-D60A14FE2981}">
      <dsp:nvSpPr>
        <dsp:cNvPr id="0" name=""/>
        <dsp:cNvSpPr/>
      </dsp:nvSpPr>
      <dsp:spPr>
        <a:xfrm>
          <a:off x="54" y="696714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7ED97-560F-47E4-B81D-87E756344FB3}">
      <dsp:nvSpPr>
        <dsp:cNvPr id="0" name=""/>
        <dsp:cNvSpPr/>
      </dsp:nvSpPr>
      <dsp:spPr>
        <a:xfrm>
          <a:off x="56903" y="750219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" t="-20224" r="420" b="-5577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87628-4D2F-4EEA-91A0-84416118F9FB}">
      <dsp:nvSpPr>
        <dsp:cNvPr id="0" name=""/>
        <dsp:cNvSpPr/>
      </dsp:nvSpPr>
      <dsp:spPr>
        <a:xfrm>
          <a:off x="56903" y="1753450"/>
          <a:ext cx="1023284" cy="2273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Board Chair</a:t>
          </a:r>
        </a:p>
      </dsp:txBody>
      <dsp:txXfrm>
        <a:off x="56903" y="1753450"/>
        <a:ext cx="1023284" cy="227385"/>
      </dsp:txXfrm>
    </dsp:sp>
    <dsp:sp modelId="{78559616-990E-4C71-A90A-660E541233C1}">
      <dsp:nvSpPr>
        <dsp:cNvPr id="0" name=""/>
        <dsp:cNvSpPr/>
      </dsp:nvSpPr>
      <dsp:spPr>
        <a:xfrm>
          <a:off x="56903" y="1619677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Donna Olson</a:t>
          </a:r>
        </a:p>
      </dsp:txBody>
      <dsp:txXfrm>
        <a:off x="56903" y="1619677"/>
        <a:ext cx="1023284" cy="133773"/>
      </dsp:txXfrm>
    </dsp:sp>
    <dsp:sp modelId="{90DB1CA2-653B-4311-946B-C7AD2CBD20AB}">
      <dsp:nvSpPr>
        <dsp:cNvPr id="0" name=""/>
        <dsp:cNvSpPr/>
      </dsp:nvSpPr>
      <dsp:spPr>
        <a:xfrm>
          <a:off x="1396753" y="696714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C697E-227F-4B97-B7CD-87910BC8C406}">
      <dsp:nvSpPr>
        <dsp:cNvPr id="0" name=""/>
        <dsp:cNvSpPr/>
      </dsp:nvSpPr>
      <dsp:spPr>
        <a:xfrm>
          <a:off x="1453602" y="750219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5" b="-1717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305D0-B5A8-4EA5-99A0-FFBF551664F1}">
      <dsp:nvSpPr>
        <dsp:cNvPr id="0" name=""/>
        <dsp:cNvSpPr/>
      </dsp:nvSpPr>
      <dsp:spPr>
        <a:xfrm>
          <a:off x="1453602" y="1753450"/>
          <a:ext cx="1023284" cy="227385"/>
        </a:xfrm>
        <a:prstGeom prst="rect">
          <a:avLst/>
        </a:prstGeom>
        <a:solidFill>
          <a:schemeClr val="accent5">
            <a:hueOff val="17"/>
            <a:satOff val="1167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Vice Chair</a:t>
          </a:r>
        </a:p>
      </dsp:txBody>
      <dsp:txXfrm>
        <a:off x="1453602" y="1753450"/>
        <a:ext cx="1023284" cy="227385"/>
      </dsp:txXfrm>
    </dsp:sp>
    <dsp:sp modelId="{4C9B8191-587E-4ABB-98E2-4865EA23A48A}">
      <dsp:nvSpPr>
        <dsp:cNvPr id="0" name=""/>
        <dsp:cNvSpPr/>
      </dsp:nvSpPr>
      <dsp:spPr>
        <a:xfrm>
          <a:off x="1453602" y="1619677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Tim Rusch</a:t>
          </a:r>
          <a:endParaRPr lang="en-US" sz="600" kern="1200" dirty="0"/>
        </a:p>
      </dsp:txBody>
      <dsp:txXfrm>
        <a:off x="1453602" y="1619677"/>
        <a:ext cx="1023284" cy="133773"/>
      </dsp:txXfrm>
    </dsp:sp>
    <dsp:sp modelId="{7ED503E0-F6F1-4457-8D96-B593CF80C00A}">
      <dsp:nvSpPr>
        <dsp:cNvPr id="0" name=""/>
        <dsp:cNvSpPr/>
      </dsp:nvSpPr>
      <dsp:spPr>
        <a:xfrm>
          <a:off x="2793451" y="696714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5F5F7-900B-4063-994A-8BDD1FC39C9A}">
      <dsp:nvSpPr>
        <dsp:cNvPr id="0" name=""/>
        <dsp:cNvSpPr/>
      </dsp:nvSpPr>
      <dsp:spPr>
        <a:xfrm>
          <a:off x="2850300" y="750219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99" b="-1909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A8953-5C32-481B-B2DC-C2687AA7A23B}">
      <dsp:nvSpPr>
        <dsp:cNvPr id="0" name=""/>
        <dsp:cNvSpPr/>
      </dsp:nvSpPr>
      <dsp:spPr>
        <a:xfrm>
          <a:off x="2850300" y="1753450"/>
          <a:ext cx="1023284" cy="227385"/>
        </a:xfrm>
        <a:prstGeom prst="rect">
          <a:avLst/>
        </a:prstGeom>
        <a:solidFill>
          <a:schemeClr val="accent5">
            <a:hueOff val="35"/>
            <a:satOff val="2333"/>
            <a:lumOff val="-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Secretary/Treasurer</a:t>
          </a:r>
        </a:p>
      </dsp:txBody>
      <dsp:txXfrm>
        <a:off x="2850300" y="1753450"/>
        <a:ext cx="1023284" cy="227385"/>
      </dsp:txXfrm>
    </dsp:sp>
    <dsp:sp modelId="{92EAB74B-018E-415B-BDAE-8BC54DE8F15F}">
      <dsp:nvSpPr>
        <dsp:cNvPr id="0" name=""/>
        <dsp:cNvSpPr/>
      </dsp:nvSpPr>
      <dsp:spPr>
        <a:xfrm>
          <a:off x="2850300" y="1619677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Glenn </a:t>
          </a:r>
          <a:r>
            <a:rPr lang="en-US" sz="600" kern="1200" dirty="0" err="1"/>
            <a:t>Kruser</a:t>
          </a:r>
          <a:endParaRPr lang="en-US" sz="600" kern="1200" dirty="0"/>
        </a:p>
      </dsp:txBody>
      <dsp:txXfrm>
        <a:off x="2850300" y="1619677"/>
        <a:ext cx="1023284" cy="133773"/>
      </dsp:txXfrm>
    </dsp:sp>
    <dsp:sp modelId="{7F78A11C-1F8A-4328-A2F2-F6773A513183}">
      <dsp:nvSpPr>
        <dsp:cNvPr id="0" name=""/>
        <dsp:cNvSpPr/>
      </dsp:nvSpPr>
      <dsp:spPr>
        <a:xfrm>
          <a:off x="4190150" y="696714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320E2-C2C6-4AE6-BAB6-EE0A9FEADCF9}">
      <dsp:nvSpPr>
        <dsp:cNvPr id="0" name=""/>
        <dsp:cNvSpPr/>
      </dsp:nvSpPr>
      <dsp:spPr>
        <a:xfrm>
          <a:off x="4246999" y="750219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709" t="-17640" r="709" b="-5836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43E67-81BA-4C60-9CEE-E4F221EE40C3}">
      <dsp:nvSpPr>
        <dsp:cNvPr id="0" name=""/>
        <dsp:cNvSpPr/>
      </dsp:nvSpPr>
      <dsp:spPr>
        <a:xfrm>
          <a:off x="4246999" y="1753450"/>
          <a:ext cx="1023284" cy="227385"/>
        </a:xfrm>
        <a:prstGeom prst="rect">
          <a:avLst/>
        </a:prstGeom>
        <a:solidFill>
          <a:schemeClr val="accent5">
            <a:hueOff val="52"/>
            <a:satOff val="3500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Chief of Staff</a:t>
          </a:r>
        </a:p>
      </dsp:txBody>
      <dsp:txXfrm>
        <a:off x="4246999" y="1753450"/>
        <a:ext cx="1023284" cy="227385"/>
      </dsp:txXfrm>
    </dsp:sp>
    <dsp:sp modelId="{673BACB1-7D77-4C54-BD6C-86FEEAEBFC33}">
      <dsp:nvSpPr>
        <dsp:cNvPr id="0" name=""/>
        <dsp:cNvSpPr/>
      </dsp:nvSpPr>
      <dsp:spPr>
        <a:xfrm>
          <a:off x="4246999" y="1619677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Dr. Aaron Schwaab</a:t>
          </a:r>
        </a:p>
      </dsp:txBody>
      <dsp:txXfrm>
        <a:off x="4246999" y="1619677"/>
        <a:ext cx="1023284" cy="133773"/>
      </dsp:txXfrm>
    </dsp:sp>
    <dsp:sp modelId="{6EF4D545-4197-42E2-B108-4B350EBC1432}">
      <dsp:nvSpPr>
        <dsp:cNvPr id="0" name=""/>
        <dsp:cNvSpPr/>
      </dsp:nvSpPr>
      <dsp:spPr>
        <a:xfrm>
          <a:off x="5586849" y="696714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4AA2D-5755-4F5B-84B8-5902DB89E190}">
      <dsp:nvSpPr>
        <dsp:cNvPr id="0" name=""/>
        <dsp:cNvSpPr/>
      </dsp:nvSpPr>
      <dsp:spPr>
        <a:xfrm>
          <a:off x="5643698" y="750219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535" t="-17640" r="535" b="-5836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769B91-814E-4E40-B0DB-41FF9C2A5FDF}">
      <dsp:nvSpPr>
        <dsp:cNvPr id="0" name=""/>
        <dsp:cNvSpPr/>
      </dsp:nvSpPr>
      <dsp:spPr>
        <a:xfrm>
          <a:off x="5643698" y="1753450"/>
          <a:ext cx="1023284" cy="227385"/>
        </a:xfrm>
        <a:prstGeom prst="rect">
          <a:avLst/>
        </a:prstGeom>
        <a:solidFill>
          <a:schemeClr val="accent5">
            <a:hueOff val="70"/>
            <a:satOff val="4666"/>
            <a:lumOff val="-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Medical Staff Rep.</a:t>
          </a:r>
        </a:p>
      </dsp:txBody>
      <dsp:txXfrm>
        <a:off x="5643698" y="1753450"/>
        <a:ext cx="1023284" cy="227385"/>
      </dsp:txXfrm>
    </dsp:sp>
    <dsp:sp modelId="{36DB9C07-BF7F-4552-BCBA-5FD0F5A5639F}">
      <dsp:nvSpPr>
        <dsp:cNvPr id="0" name=""/>
        <dsp:cNvSpPr/>
      </dsp:nvSpPr>
      <dsp:spPr>
        <a:xfrm>
          <a:off x="5643698" y="1619677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Dr. Ashish Rawal</a:t>
          </a:r>
        </a:p>
      </dsp:txBody>
      <dsp:txXfrm>
        <a:off x="5643698" y="1619677"/>
        <a:ext cx="1023284" cy="133773"/>
      </dsp:txXfrm>
    </dsp:sp>
    <dsp:sp modelId="{750FDB17-B6B2-42A9-8D33-3F7DA984B54A}">
      <dsp:nvSpPr>
        <dsp:cNvPr id="0" name=""/>
        <dsp:cNvSpPr/>
      </dsp:nvSpPr>
      <dsp:spPr>
        <a:xfrm>
          <a:off x="6983547" y="696714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C4AB0-C24E-40B4-AAD0-62E639856397}">
      <dsp:nvSpPr>
        <dsp:cNvPr id="0" name=""/>
        <dsp:cNvSpPr/>
      </dsp:nvSpPr>
      <dsp:spPr>
        <a:xfrm>
          <a:off x="7040397" y="750219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t="769" b="-4076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0D03E-E472-42E4-A17A-5DFE00FBD134}">
      <dsp:nvSpPr>
        <dsp:cNvPr id="0" name=""/>
        <dsp:cNvSpPr/>
      </dsp:nvSpPr>
      <dsp:spPr>
        <a:xfrm>
          <a:off x="7040397" y="1753450"/>
          <a:ext cx="1023284" cy="227385"/>
        </a:xfrm>
        <a:prstGeom prst="rect">
          <a:avLst/>
        </a:prstGeom>
        <a:solidFill>
          <a:schemeClr val="accent5">
            <a:hueOff val="87"/>
            <a:satOff val="5833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SSM Rep.</a:t>
          </a:r>
        </a:p>
      </dsp:txBody>
      <dsp:txXfrm>
        <a:off x="7040397" y="1753450"/>
        <a:ext cx="1023284" cy="227385"/>
      </dsp:txXfrm>
    </dsp:sp>
    <dsp:sp modelId="{0094E46F-1DA2-4730-A362-CD5D9C40C8CB}">
      <dsp:nvSpPr>
        <dsp:cNvPr id="0" name=""/>
        <dsp:cNvSpPr/>
      </dsp:nvSpPr>
      <dsp:spPr>
        <a:xfrm>
          <a:off x="7040397" y="1619677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Matt Kinsella</a:t>
          </a:r>
        </a:p>
      </dsp:txBody>
      <dsp:txXfrm>
        <a:off x="7040397" y="1619677"/>
        <a:ext cx="1023284" cy="133773"/>
      </dsp:txXfrm>
    </dsp:sp>
    <dsp:sp modelId="{A121CB3B-DA96-4A1E-B3BD-D86E3CBA4E14}">
      <dsp:nvSpPr>
        <dsp:cNvPr id="0" name=""/>
        <dsp:cNvSpPr/>
      </dsp:nvSpPr>
      <dsp:spPr>
        <a:xfrm>
          <a:off x="54" y="2148039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DF9E4-1C0D-46FF-9603-09CF984544EF}">
      <dsp:nvSpPr>
        <dsp:cNvPr id="0" name=""/>
        <dsp:cNvSpPr/>
      </dsp:nvSpPr>
      <dsp:spPr>
        <a:xfrm>
          <a:off x="56903" y="2201544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7"/>
          <a:srcRect/>
          <a:stretch>
            <a:fillRect t="-11231" b="-5276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5FA0A-DA9B-46A3-B717-8F1AE6C561E4}">
      <dsp:nvSpPr>
        <dsp:cNvPr id="0" name=""/>
        <dsp:cNvSpPr/>
      </dsp:nvSpPr>
      <dsp:spPr>
        <a:xfrm>
          <a:off x="56903" y="3204775"/>
          <a:ext cx="1023284" cy="227385"/>
        </a:xfrm>
        <a:prstGeom prst="rect">
          <a:avLst/>
        </a:prstGeom>
        <a:solidFill>
          <a:schemeClr val="accent5">
            <a:hueOff val="105"/>
            <a:satOff val="6999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SSM Rep.</a:t>
          </a:r>
        </a:p>
      </dsp:txBody>
      <dsp:txXfrm>
        <a:off x="56903" y="3204775"/>
        <a:ext cx="1023284" cy="227385"/>
      </dsp:txXfrm>
    </dsp:sp>
    <dsp:sp modelId="{5C288818-AF62-409D-A74C-64C912CACE4C}">
      <dsp:nvSpPr>
        <dsp:cNvPr id="0" name=""/>
        <dsp:cNvSpPr/>
      </dsp:nvSpPr>
      <dsp:spPr>
        <a:xfrm>
          <a:off x="56903" y="3071002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Dawit </a:t>
          </a:r>
          <a:r>
            <a:rPr lang="en-US" sz="600" kern="1200" dirty="0" err="1"/>
            <a:t>Tesfasilassie</a:t>
          </a:r>
          <a:endParaRPr lang="en-US" sz="600" kern="1200" dirty="0"/>
        </a:p>
      </dsp:txBody>
      <dsp:txXfrm>
        <a:off x="56903" y="3071002"/>
        <a:ext cx="1023284" cy="133773"/>
      </dsp:txXfrm>
    </dsp:sp>
    <dsp:sp modelId="{50A5FE03-F019-4A99-8F7A-530A41FA1C9D}">
      <dsp:nvSpPr>
        <dsp:cNvPr id="0" name=""/>
        <dsp:cNvSpPr/>
      </dsp:nvSpPr>
      <dsp:spPr>
        <a:xfrm>
          <a:off x="1396753" y="2148039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16634-636B-460A-B0C9-78A1981B7371}">
      <dsp:nvSpPr>
        <dsp:cNvPr id="0" name=""/>
        <dsp:cNvSpPr/>
      </dsp:nvSpPr>
      <dsp:spPr>
        <a:xfrm>
          <a:off x="1453602" y="2201544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8"/>
          <a:srcRect/>
          <a:stretch>
            <a:fillRect t="-25577" b="-5042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41497-C434-4EC1-8F1E-27577E1B0CA7}">
      <dsp:nvSpPr>
        <dsp:cNvPr id="0" name=""/>
        <dsp:cNvSpPr/>
      </dsp:nvSpPr>
      <dsp:spPr>
        <a:xfrm>
          <a:off x="1453602" y="3204775"/>
          <a:ext cx="1023284" cy="227385"/>
        </a:xfrm>
        <a:prstGeom prst="rect">
          <a:avLst/>
        </a:prstGeom>
        <a:solidFill>
          <a:schemeClr val="accent5">
            <a:hueOff val="122"/>
            <a:satOff val="8166"/>
            <a:lumOff val="-10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Director</a:t>
          </a:r>
        </a:p>
      </dsp:txBody>
      <dsp:txXfrm>
        <a:off x="1453602" y="3204775"/>
        <a:ext cx="1023284" cy="227385"/>
      </dsp:txXfrm>
    </dsp:sp>
    <dsp:sp modelId="{3BAE6B39-4A13-4E5B-87BA-012F166F9538}">
      <dsp:nvSpPr>
        <dsp:cNvPr id="0" name=""/>
        <dsp:cNvSpPr/>
      </dsp:nvSpPr>
      <dsp:spPr>
        <a:xfrm>
          <a:off x="1453602" y="3071002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Kris </a:t>
          </a:r>
          <a:r>
            <a:rPr lang="en-US" sz="600" kern="1200" dirty="0" err="1"/>
            <a:t>Krentz</a:t>
          </a:r>
          <a:endParaRPr lang="en-US" sz="600" kern="1200" dirty="0"/>
        </a:p>
      </dsp:txBody>
      <dsp:txXfrm>
        <a:off x="1453602" y="3071002"/>
        <a:ext cx="1023284" cy="133773"/>
      </dsp:txXfrm>
    </dsp:sp>
    <dsp:sp modelId="{061D4747-9122-43B9-8B0D-39BBFBF037F9}">
      <dsp:nvSpPr>
        <dsp:cNvPr id="0" name=""/>
        <dsp:cNvSpPr/>
      </dsp:nvSpPr>
      <dsp:spPr>
        <a:xfrm>
          <a:off x="2793451" y="2148039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19E8C-C16A-4A71-B4F8-91A439587394}">
      <dsp:nvSpPr>
        <dsp:cNvPr id="0" name=""/>
        <dsp:cNvSpPr/>
      </dsp:nvSpPr>
      <dsp:spPr>
        <a:xfrm>
          <a:off x="2850300" y="2201544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9"/>
          <a:srcRect/>
          <a:stretch>
            <a:fillRect t="-17150" b="-388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4084E-621F-4CFF-8013-EDB9BB7AA8F0}">
      <dsp:nvSpPr>
        <dsp:cNvPr id="0" name=""/>
        <dsp:cNvSpPr/>
      </dsp:nvSpPr>
      <dsp:spPr>
        <a:xfrm>
          <a:off x="2850300" y="3204775"/>
          <a:ext cx="1023284" cy="227385"/>
        </a:xfrm>
        <a:prstGeom prst="rect">
          <a:avLst/>
        </a:prstGeom>
        <a:solidFill>
          <a:schemeClr val="accent5">
            <a:hueOff val="140"/>
            <a:satOff val="9332"/>
            <a:lumOff val="-1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Director</a:t>
          </a:r>
        </a:p>
      </dsp:txBody>
      <dsp:txXfrm>
        <a:off x="2850300" y="3204775"/>
        <a:ext cx="1023284" cy="227385"/>
      </dsp:txXfrm>
    </dsp:sp>
    <dsp:sp modelId="{1F663B0D-A0C4-4C59-80F0-B710923B5E22}">
      <dsp:nvSpPr>
        <dsp:cNvPr id="0" name=""/>
        <dsp:cNvSpPr/>
      </dsp:nvSpPr>
      <dsp:spPr>
        <a:xfrm>
          <a:off x="2850300" y="3071002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Cindy McGlynn</a:t>
          </a:r>
        </a:p>
      </dsp:txBody>
      <dsp:txXfrm>
        <a:off x="2850300" y="3071002"/>
        <a:ext cx="1023284" cy="133773"/>
      </dsp:txXfrm>
    </dsp:sp>
    <dsp:sp modelId="{DF4AD471-2463-41C3-A051-A6EF5800B778}">
      <dsp:nvSpPr>
        <dsp:cNvPr id="0" name=""/>
        <dsp:cNvSpPr/>
      </dsp:nvSpPr>
      <dsp:spPr>
        <a:xfrm>
          <a:off x="4190150" y="2148039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05EA1-60B8-4329-A7C9-667914E4797B}">
      <dsp:nvSpPr>
        <dsp:cNvPr id="0" name=""/>
        <dsp:cNvSpPr/>
      </dsp:nvSpPr>
      <dsp:spPr>
        <a:xfrm>
          <a:off x="4246999" y="2201544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10"/>
          <a:srcRect/>
          <a:stretch>
            <a:fillRect l="709" t="-11231" r="-709" b="-5276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E77F0-FD46-49AE-9CDF-FFB2DC6ED181}">
      <dsp:nvSpPr>
        <dsp:cNvPr id="0" name=""/>
        <dsp:cNvSpPr/>
      </dsp:nvSpPr>
      <dsp:spPr>
        <a:xfrm>
          <a:off x="4246999" y="3204775"/>
          <a:ext cx="1023284" cy="227385"/>
        </a:xfrm>
        <a:prstGeom prst="rect">
          <a:avLst/>
        </a:prstGeom>
        <a:solidFill>
          <a:schemeClr val="accent5">
            <a:hueOff val="157"/>
            <a:satOff val="10499"/>
            <a:lumOff val="-1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Director</a:t>
          </a:r>
        </a:p>
      </dsp:txBody>
      <dsp:txXfrm>
        <a:off x="4246999" y="3204775"/>
        <a:ext cx="1023284" cy="227385"/>
      </dsp:txXfrm>
    </dsp:sp>
    <dsp:sp modelId="{813F69B2-4342-4E66-A6D2-420D0E1578F7}">
      <dsp:nvSpPr>
        <dsp:cNvPr id="0" name=""/>
        <dsp:cNvSpPr/>
      </dsp:nvSpPr>
      <dsp:spPr>
        <a:xfrm>
          <a:off x="4246999" y="3071002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Steve Peotter</a:t>
          </a:r>
        </a:p>
      </dsp:txBody>
      <dsp:txXfrm>
        <a:off x="4246999" y="3071002"/>
        <a:ext cx="1023284" cy="133773"/>
      </dsp:txXfrm>
    </dsp:sp>
    <dsp:sp modelId="{252C06E0-863C-435A-80D6-A4DA759B39C9}">
      <dsp:nvSpPr>
        <dsp:cNvPr id="0" name=""/>
        <dsp:cNvSpPr/>
      </dsp:nvSpPr>
      <dsp:spPr>
        <a:xfrm>
          <a:off x="5586849" y="2148039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A402B-A79A-4AC3-9A63-353D83BC5AFD}">
      <dsp:nvSpPr>
        <dsp:cNvPr id="0" name=""/>
        <dsp:cNvSpPr/>
      </dsp:nvSpPr>
      <dsp:spPr>
        <a:xfrm>
          <a:off x="5643698" y="2201544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11"/>
          <a:srcRect/>
          <a:stretch>
            <a:fillRect l="-3073" t="-26236" r="3073" b="-4976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299C6-2845-4ED0-974D-5CDF4471F2E6}">
      <dsp:nvSpPr>
        <dsp:cNvPr id="0" name=""/>
        <dsp:cNvSpPr/>
      </dsp:nvSpPr>
      <dsp:spPr>
        <a:xfrm>
          <a:off x="5643698" y="3204775"/>
          <a:ext cx="1023284" cy="227385"/>
        </a:xfrm>
        <a:prstGeom prst="rect">
          <a:avLst/>
        </a:prstGeom>
        <a:solidFill>
          <a:schemeClr val="accent5">
            <a:hueOff val="175"/>
            <a:satOff val="11665"/>
            <a:lumOff val="-1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Director</a:t>
          </a:r>
        </a:p>
      </dsp:txBody>
      <dsp:txXfrm>
        <a:off x="5643698" y="3204775"/>
        <a:ext cx="1023284" cy="227385"/>
      </dsp:txXfrm>
    </dsp:sp>
    <dsp:sp modelId="{6461AA91-B7D7-463B-80F5-E95D492295DA}">
      <dsp:nvSpPr>
        <dsp:cNvPr id="0" name=""/>
        <dsp:cNvSpPr/>
      </dsp:nvSpPr>
      <dsp:spPr>
        <a:xfrm>
          <a:off x="5643698" y="3071002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Nick Probst</a:t>
          </a:r>
        </a:p>
      </dsp:txBody>
      <dsp:txXfrm>
        <a:off x="5643698" y="3071002"/>
        <a:ext cx="1023284" cy="133773"/>
      </dsp:txXfrm>
    </dsp:sp>
    <dsp:sp modelId="{D519EF02-37DA-45D4-9B37-13C968DCE096}">
      <dsp:nvSpPr>
        <dsp:cNvPr id="0" name=""/>
        <dsp:cNvSpPr/>
      </dsp:nvSpPr>
      <dsp:spPr>
        <a:xfrm>
          <a:off x="6983547" y="2148039"/>
          <a:ext cx="1136982" cy="133762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F1B2D-8895-4F80-96D2-CB17AA41CF0B}">
      <dsp:nvSpPr>
        <dsp:cNvPr id="0" name=""/>
        <dsp:cNvSpPr/>
      </dsp:nvSpPr>
      <dsp:spPr>
        <a:xfrm>
          <a:off x="7040397" y="2201544"/>
          <a:ext cx="1023284" cy="869457"/>
        </a:xfrm>
        <a:prstGeom prst="rect">
          <a:avLst/>
        </a:prstGeom>
        <a:blipFill dpi="0" rotWithShape="1">
          <a:blip xmlns:r="http://schemas.openxmlformats.org/officeDocument/2006/relationships" r:embed="rId12"/>
          <a:srcRect/>
          <a:stretch>
            <a:fillRect t="-18804" b="-5719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758BD-EE2D-4A4F-B5BA-1A368555D5F7}">
      <dsp:nvSpPr>
        <dsp:cNvPr id="0" name=""/>
        <dsp:cNvSpPr/>
      </dsp:nvSpPr>
      <dsp:spPr>
        <a:xfrm>
          <a:off x="7040397" y="3204775"/>
          <a:ext cx="1023284" cy="227385"/>
        </a:xfrm>
        <a:prstGeom prst="rect">
          <a:avLst/>
        </a:prstGeom>
        <a:solidFill>
          <a:schemeClr val="accent5">
            <a:hueOff val="192"/>
            <a:satOff val="12832"/>
            <a:lumOff val="-1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Director</a:t>
          </a:r>
        </a:p>
      </dsp:txBody>
      <dsp:txXfrm>
        <a:off x="7040397" y="3204775"/>
        <a:ext cx="1023284" cy="227385"/>
      </dsp:txXfrm>
    </dsp:sp>
    <dsp:sp modelId="{B4E7A7DD-2FF1-446B-AC8C-762DA9648718}">
      <dsp:nvSpPr>
        <dsp:cNvPr id="0" name=""/>
        <dsp:cNvSpPr/>
      </dsp:nvSpPr>
      <dsp:spPr>
        <a:xfrm>
          <a:off x="7040397" y="3071002"/>
          <a:ext cx="1023284" cy="13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Sue Vanderbilt</a:t>
          </a:r>
        </a:p>
      </dsp:txBody>
      <dsp:txXfrm>
        <a:off x="7040397" y="3071002"/>
        <a:ext cx="1023284" cy="133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45221-45DC-4846-81CA-6BA1CBEB5E59}">
      <dsp:nvSpPr>
        <dsp:cNvPr id="0" name=""/>
        <dsp:cNvSpPr/>
      </dsp:nvSpPr>
      <dsp:spPr>
        <a:xfrm>
          <a:off x="992" y="384968"/>
          <a:ext cx="2799953" cy="3294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635D3-5204-45E5-B103-284A42E1D2F4}">
      <dsp:nvSpPr>
        <dsp:cNvPr id="0" name=""/>
        <dsp:cNvSpPr/>
      </dsp:nvSpPr>
      <dsp:spPr>
        <a:xfrm>
          <a:off x="140989" y="516731"/>
          <a:ext cx="2519957" cy="2141140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9" t="-4263" r="409" b="-5973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8F38B-1E1E-44DA-ADFB-B43320C6AFC9}">
      <dsp:nvSpPr>
        <dsp:cNvPr id="0" name=""/>
        <dsp:cNvSpPr/>
      </dsp:nvSpPr>
      <dsp:spPr>
        <a:xfrm>
          <a:off x="140989" y="2987304"/>
          <a:ext cx="2519957" cy="55996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Director</a:t>
          </a:r>
        </a:p>
      </dsp:txBody>
      <dsp:txXfrm>
        <a:off x="140989" y="2987304"/>
        <a:ext cx="2519957" cy="559964"/>
      </dsp:txXfrm>
    </dsp:sp>
    <dsp:sp modelId="{606FDADB-0E7A-4DE3-BA73-B01923710EAB}">
      <dsp:nvSpPr>
        <dsp:cNvPr id="0" name=""/>
        <dsp:cNvSpPr/>
      </dsp:nvSpPr>
      <dsp:spPr>
        <a:xfrm>
          <a:off x="140989" y="2657871"/>
          <a:ext cx="2519957" cy="329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Steve Peotter</a:t>
          </a:r>
        </a:p>
      </dsp:txBody>
      <dsp:txXfrm>
        <a:off x="140989" y="2657871"/>
        <a:ext cx="2519957" cy="329432"/>
      </dsp:txXfrm>
    </dsp:sp>
    <dsp:sp modelId="{BEEBCCF2-4E27-4889-AC6F-71E10B84CBD3}">
      <dsp:nvSpPr>
        <dsp:cNvPr id="0" name=""/>
        <dsp:cNvSpPr/>
      </dsp:nvSpPr>
      <dsp:spPr>
        <a:xfrm>
          <a:off x="3295054" y="384968"/>
          <a:ext cx="2799953" cy="32940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DDE8-66F8-486E-8295-D861FFB632B6}">
      <dsp:nvSpPr>
        <dsp:cNvPr id="0" name=""/>
        <dsp:cNvSpPr/>
      </dsp:nvSpPr>
      <dsp:spPr>
        <a:xfrm>
          <a:off x="3435052" y="516731"/>
          <a:ext cx="2519957" cy="214114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128" b="-3987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2D0A3-626C-4B90-878B-EC909DDDFE51}">
      <dsp:nvSpPr>
        <dsp:cNvPr id="0" name=""/>
        <dsp:cNvSpPr/>
      </dsp:nvSpPr>
      <dsp:spPr>
        <a:xfrm>
          <a:off x="3435052" y="2987304"/>
          <a:ext cx="2519957" cy="559964"/>
        </a:xfrm>
        <a:prstGeom prst="rect">
          <a:avLst/>
        </a:prstGeom>
        <a:solidFill>
          <a:schemeClr val="accent4">
            <a:hueOff val="440025"/>
            <a:satOff val="-10296"/>
            <a:lumOff val="-1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Director</a:t>
          </a:r>
        </a:p>
      </dsp:txBody>
      <dsp:txXfrm>
        <a:off x="3435052" y="2987304"/>
        <a:ext cx="2519957" cy="559964"/>
      </dsp:txXfrm>
    </dsp:sp>
    <dsp:sp modelId="{FF542843-128D-4DC8-8E68-69E6F71EDA50}">
      <dsp:nvSpPr>
        <dsp:cNvPr id="0" name=""/>
        <dsp:cNvSpPr/>
      </dsp:nvSpPr>
      <dsp:spPr>
        <a:xfrm>
          <a:off x="3435052" y="2657871"/>
          <a:ext cx="2519957" cy="329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Cindy McGlynn</a:t>
          </a:r>
        </a:p>
      </dsp:txBody>
      <dsp:txXfrm>
        <a:off x="3435052" y="2657871"/>
        <a:ext cx="2519957" cy="329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45221-45DC-4846-81CA-6BA1CBEB5E59}">
      <dsp:nvSpPr>
        <dsp:cNvPr id="0" name=""/>
        <dsp:cNvSpPr/>
      </dsp:nvSpPr>
      <dsp:spPr>
        <a:xfrm>
          <a:off x="2825" y="530232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635D3-5204-45E5-B103-284A42E1D2F4}">
      <dsp:nvSpPr>
        <dsp:cNvPr id="0" name=""/>
        <dsp:cNvSpPr/>
      </dsp:nvSpPr>
      <dsp:spPr>
        <a:xfrm>
          <a:off x="66053" y="589741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265" t="-23967" r="-265" b="-5203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8F38B-1E1E-44DA-ADFB-B43320C6AFC9}">
      <dsp:nvSpPr>
        <dsp:cNvPr id="0" name=""/>
        <dsp:cNvSpPr/>
      </dsp:nvSpPr>
      <dsp:spPr>
        <a:xfrm>
          <a:off x="66053" y="1705540"/>
          <a:ext cx="1138103" cy="2528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Chief of Staff</a:t>
          </a:r>
        </a:p>
      </dsp:txBody>
      <dsp:txXfrm>
        <a:off x="66053" y="1705540"/>
        <a:ext cx="1138103" cy="252899"/>
      </dsp:txXfrm>
    </dsp:sp>
    <dsp:sp modelId="{606FDADB-0E7A-4DE3-BA73-B01923710EAB}">
      <dsp:nvSpPr>
        <dsp:cNvPr id="0" name=""/>
        <dsp:cNvSpPr/>
      </dsp:nvSpPr>
      <dsp:spPr>
        <a:xfrm>
          <a:off x="66053" y="1556757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Aaron Schwaab</a:t>
          </a:r>
        </a:p>
      </dsp:txBody>
      <dsp:txXfrm>
        <a:off x="66053" y="1556757"/>
        <a:ext cx="1138103" cy="148783"/>
      </dsp:txXfrm>
    </dsp:sp>
    <dsp:sp modelId="{BEEBCCF2-4E27-4889-AC6F-71E10B84CBD3}">
      <dsp:nvSpPr>
        <dsp:cNvPr id="0" name=""/>
        <dsp:cNvSpPr/>
      </dsp:nvSpPr>
      <dsp:spPr>
        <a:xfrm>
          <a:off x="1531310" y="530232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DDE8-66F8-486E-8295-D861FFB632B6}">
      <dsp:nvSpPr>
        <dsp:cNvPr id="0" name=""/>
        <dsp:cNvSpPr/>
      </dsp:nvSpPr>
      <dsp:spPr>
        <a:xfrm>
          <a:off x="1594538" y="589741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1398" t="-14878" r="-1398" b="-6112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2D0A3-626C-4B90-878B-EC909DDDFE51}">
      <dsp:nvSpPr>
        <dsp:cNvPr id="0" name=""/>
        <dsp:cNvSpPr/>
      </dsp:nvSpPr>
      <dsp:spPr>
        <a:xfrm>
          <a:off x="1594538" y="1705540"/>
          <a:ext cx="1138103" cy="252899"/>
        </a:xfrm>
        <a:prstGeom prst="rect">
          <a:avLst/>
        </a:prstGeom>
        <a:solidFill>
          <a:schemeClr val="accent5">
            <a:hueOff val="21"/>
            <a:satOff val="1426"/>
            <a:lumOff val="-19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Vice Chief of Staff</a:t>
          </a:r>
        </a:p>
      </dsp:txBody>
      <dsp:txXfrm>
        <a:off x="1594538" y="1705540"/>
        <a:ext cx="1138103" cy="252899"/>
      </dsp:txXfrm>
    </dsp:sp>
    <dsp:sp modelId="{FF542843-128D-4DC8-8E68-69E6F71EDA50}">
      <dsp:nvSpPr>
        <dsp:cNvPr id="0" name=""/>
        <dsp:cNvSpPr/>
      </dsp:nvSpPr>
      <dsp:spPr>
        <a:xfrm>
          <a:off x="1594538" y="1556757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Ashish Rawal</a:t>
          </a:r>
        </a:p>
      </dsp:txBody>
      <dsp:txXfrm>
        <a:off x="1594538" y="1556757"/>
        <a:ext cx="1138103" cy="148783"/>
      </dsp:txXfrm>
    </dsp:sp>
    <dsp:sp modelId="{956AF194-6B8E-4456-9A67-9EFCDF0D8DCE}">
      <dsp:nvSpPr>
        <dsp:cNvPr id="0" name=""/>
        <dsp:cNvSpPr/>
      </dsp:nvSpPr>
      <dsp:spPr>
        <a:xfrm>
          <a:off x="3059795" y="530232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6C893-E317-4BAD-B3BB-92D3F1D386A8}">
      <dsp:nvSpPr>
        <dsp:cNvPr id="0" name=""/>
        <dsp:cNvSpPr/>
      </dsp:nvSpPr>
      <dsp:spPr>
        <a:xfrm>
          <a:off x="3123023" y="589741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54" b="-5324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7B7D3-41F1-4FDB-9FC7-F83BEE2BAF48}">
      <dsp:nvSpPr>
        <dsp:cNvPr id="0" name=""/>
        <dsp:cNvSpPr/>
      </dsp:nvSpPr>
      <dsp:spPr>
        <a:xfrm>
          <a:off x="3123023" y="1705540"/>
          <a:ext cx="1138103" cy="252899"/>
        </a:xfrm>
        <a:prstGeom prst="rect">
          <a:avLst/>
        </a:prstGeom>
        <a:solidFill>
          <a:schemeClr val="accent5">
            <a:hueOff val="43"/>
            <a:satOff val="2852"/>
            <a:lumOff val="-38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Secretary/Treasurer</a:t>
          </a:r>
        </a:p>
      </dsp:txBody>
      <dsp:txXfrm>
        <a:off x="3123023" y="1705540"/>
        <a:ext cx="1138103" cy="252899"/>
      </dsp:txXfrm>
    </dsp:sp>
    <dsp:sp modelId="{5AE054C1-85A6-49A1-A68F-9151C3872260}">
      <dsp:nvSpPr>
        <dsp:cNvPr id="0" name=""/>
        <dsp:cNvSpPr/>
      </dsp:nvSpPr>
      <dsp:spPr>
        <a:xfrm>
          <a:off x="3123023" y="1556757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Abigail Dahlberg</a:t>
          </a:r>
        </a:p>
      </dsp:txBody>
      <dsp:txXfrm>
        <a:off x="3123023" y="1556757"/>
        <a:ext cx="1138103" cy="148783"/>
      </dsp:txXfrm>
    </dsp:sp>
    <dsp:sp modelId="{33FA1C56-B06A-4E71-9C39-5D1D4C020007}">
      <dsp:nvSpPr>
        <dsp:cNvPr id="0" name=""/>
        <dsp:cNvSpPr/>
      </dsp:nvSpPr>
      <dsp:spPr>
        <a:xfrm>
          <a:off x="4588280" y="530232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5A35C-6F05-483A-B0B8-DE8CC3EDA666}">
      <dsp:nvSpPr>
        <dsp:cNvPr id="0" name=""/>
        <dsp:cNvSpPr/>
      </dsp:nvSpPr>
      <dsp:spPr>
        <a:xfrm>
          <a:off x="4651508" y="589741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408" b="-3559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3D93B-84B3-4244-AED1-1B5C3EA02224}">
      <dsp:nvSpPr>
        <dsp:cNvPr id="0" name=""/>
        <dsp:cNvSpPr/>
      </dsp:nvSpPr>
      <dsp:spPr>
        <a:xfrm>
          <a:off x="4651508" y="1705540"/>
          <a:ext cx="1138103" cy="252899"/>
        </a:xfrm>
        <a:prstGeom prst="rect">
          <a:avLst/>
        </a:prstGeom>
        <a:solidFill>
          <a:schemeClr val="accent5">
            <a:hueOff val="64"/>
            <a:satOff val="4277"/>
            <a:lumOff val="-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4651508" y="1705540"/>
        <a:ext cx="1138103" cy="252899"/>
      </dsp:txXfrm>
    </dsp:sp>
    <dsp:sp modelId="{A1494FF1-C995-4BC7-BE59-E766CF7B2083}">
      <dsp:nvSpPr>
        <dsp:cNvPr id="0" name=""/>
        <dsp:cNvSpPr/>
      </dsp:nvSpPr>
      <dsp:spPr>
        <a:xfrm>
          <a:off x="4651508" y="1556757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Drew Dean</a:t>
          </a:r>
        </a:p>
      </dsp:txBody>
      <dsp:txXfrm>
        <a:off x="4651508" y="1556757"/>
        <a:ext cx="1138103" cy="148783"/>
      </dsp:txXfrm>
    </dsp:sp>
    <dsp:sp modelId="{B85B288D-A552-4321-AA8E-EC8B83945BDF}">
      <dsp:nvSpPr>
        <dsp:cNvPr id="0" name=""/>
        <dsp:cNvSpPr/>
      </dsp:nvSpPr>
      <dsp:spPr>
        <a:xfrm>
          <a:off x="6116765" y="530232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CDAB4-ACF2-486A-95B1-83CE047223CD}">
      <dsp:nvSpPr>
        <dsp:cNvPr id="0" name=""/>
        <dsp:cNvSpPr/>
      </dsp:nvSpPr>
      <dsp:spPr>
        <a:xfrm>
          <a:off x="6179993" y="589741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3" t="-15098" r="-1173" b="-2890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16351-7D9B-423D-8E11-88792786A634}">
      <dsp:nvSpPr>
        <dsp:cNvPr id="0" name=""/>
        <dsp:cNvSpPr/>
      </dsp:nvSpPr>
      <dsp:spPr>
        <a:xfrm>
          <a:off x="6179993" y="1705540"/>
          <a:ext cx="1138103" cy="252899"/>
        </a:xfrm>
        <a:prstGeom prst="rect">
          <a:avLst/>
        </a:prstGeom>
        <a:solidFill>
          <a:schemeClr val="accent5">
            <a:hueOff val="85"/>
            <a:satOff val="5703"/>
            <a:lumOff val="-76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6179993" y="1705540"/>
        <a:ext cx="1138103" cy="252899"/>
      </dsp:txXfrm>
    </dsp:sp>
    <dsp:sp modelId="{13B82A26-16C6-413B-A89F-625690E676C4}">
      <dsp:nvSpPr>
        <dsp:cNvPr id="0" name=""/>
        <dsp:cNvSpPr/>
      </dsp:nvSpPr>
      <dsp:spPr>
        <a:xfrm>
          <a:off x="6179993" y="1556757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</a:t>
          </a:r>
          <a:r>
            <a:rPr lang="en-US" sz="700" kern="1200" dirty="0" err="1"/>
            <a:t>Guirish</a:t>
          </a:r>
          <a:r>
            <a:rPr lang="en-US" sz="700" kern="1200" dirty="0"/>
            <a:t> Agni</a:t>
          </a:r>
        </a:p>
      </dsp:txBody>
      <dsp:txXfrm>
        <a:off x="6179993" y="1556757"/>
        <a:ext cx="1138103" cy="148783"/>
      </dsp:txXfrm>
    </dsp:sp>
    <dsp:sp modelId="{3021296B-7AC9-449B-A0B1-328F8870AEDC}">
      <dsp:nvSpPr>
        <dsp:cNvPr id="0" name=""/>
        <dsp:cNvSpPr/>
      </dsp:nvSpPr>
      <dsp:spPr>
        <a:xfrm>
          <a:off x="2825" y="2144405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89734-F2C0-4CEF-BF3D-2FAF1E314F94}">
      <dsp:nvSpPr>
        <dsp:cNvPr id="0" name=""/>
        <dsp:cNvSpPr/>
      </dsp:nvSpPr>
      <dsp:spPr>
        <a:xfrm>
          <a:off x="66053" y="2203914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73" t="-1294" r="-1173" b="-4270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2B290-151D-4EB9-863E-4EE6C2FBF8EA}">
      <dsp:nvSpPr>
        <dsp:cNvPr id="0" name=""/>
        <dsp:cNvSpPr/>
      </dsp:nvSpPr>
      <dsp:spPr>
        <a:xfrm>
          <a:off x="66053" y="3319713"/>
          <a:ext cx="1138103" cy="252899"/>
        </a:xfrm>
        <a:prstGeom prst="rect">
          <a:avLst/>
        </a:prstGeom>
        <a:solidFill>
          <a:schemeClr val="accent5">
            <a:hueOff val="107"/>
            <a:satOff val="7129"/>
            <a:lumOff val="-95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66053" y="3319713"/>
        <a:ext cx="1138103" cy="252899"/>
      </dsp:txXfrm>
    </dsp:sp>
    <dsp:sp modelId="{E5F7F0B4-2E7C-4E33-89D1-16DB121555A5}">
      <dsp:nvSpPr>
        <dsp:cNvPr id="0" name=""/>
        <dsp:cNvSpPr/>
      </dsp:nvSpPr>
      <dsp:spPr>
        <a:xfrm>
          <a:off x="66053" y="3170930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Deanne Eccles</a:t>
          </a:r>
        </a:p>
      </dsp:txBody>
      <dsp:txXfrm>
        <a:off x="66053" y="3170930"/>
        <a:ext cx="1138103" cy="148783"/>
      </dsp:txXfrm>
    </dsp:sp>
    <dsp:sp modelId="{43E1A9DC-6DD6-40EF-8AC5-36D43230A327}">
      <dsp:nvSpPr>
        <dsp:cNvPr id="0" name=""/>
        <dsp:cNvSpPr/>
      </dsp:nvSpPr>
      <dsp:spPr>
        <a:xfrm>
          <a:off x="1531310" y="2144405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C8876-7FDD-408D-BB56-BB7D27721930}">
      <dsp:nvSpPr>
        <dsp:cNvPr id="0" name=""/>
        <dsp:cNvSpPr/>
      </dsp:nvSpPr>
      <dsp:spPr>
        <a:xfrm>
          <a:off x="1594538" y="2203914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96" b="-3780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814CD-7C71-4F49-BB58-60844866DEF3}">
      <dsp:nvSpPr>
        <dsp:cNvPr id="0" name=""/>
        <dsp:cNvSpPr/>
      </dsp:nvSpPr>
      <dsp:spPr>
        <a:xfrm>
          <a:off x="1594538" y="3319713"/>
          <a:ext cx="1138103" cy="252899"/>
        </a:xfrm>
        <a:prstGeom prst="rect">
          <a:avLst/>
        </a:prstGeom>
        <a:solidFill>
          <a:schemeClr val="accent5">
            <a:hueOff val="128"/>
            <a:satOff val="8555"/>
            <a:lumOff val="-115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1594538" y="3319713"/>
        <a:ext cx="1138103" cy="252899"/>
      </dsp:txXfrm>
    </dsp:sp>
    <dsp:sp modelId="{BB7BE447-363A-4C4F-ADBA-8062A0B4C039}">
      <dsp:nvSpPr>
        <dsp:cNvPr id="0" name=""/>
        <dsp:cNvSpPr/>
      </dsp:nvSpPr>
      <dsp:spPr>
        <a:xfrm>
          <a:off x="1594538" y="3170930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Shawn McGuire</a:t>
          </a:r>
        </a:p>
      </dsp:txBody>
      <dsp:txXfrm>
        <a:off x="1594538" y="3170930"/>
        <a:ext cx="1138103" cy="148783"/>
      </dsp:txXfrm>
    </dsp:sp>
    <dsp:sp modelId="{25615270-9AF0-45C9-971E-ECE67219B4EC}">
      <dsp:nvSpPr>
        <dsp:cNvPr id="0" name=""/>
        <dsp:cNvSpPr/>
      </dsp:nvSpPr>
      <dsp:spPr>
        <a:xfrm>
          <a:off x="3059795" y="2144405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C1F89-1CC9-4DB9-8594-990541B30B15}">
      <dsp:nvSpPr>
        <dsp:cNvPr id="0" name=""/>
        <dsp:cNvSpPr/>
      </dsp:nvSpPr>
      <dsp:spPr>
        <a:xfrm>
          <a:off x="3123023" y="2203914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8"/>
          <a:srcRect/>
          <a:stretch>
            <a:fillRect l="-1173" t="-13677" r="1173" b="-4232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989DD-CC2D-43AE-8448-2330DE785D24}">
      <dsp:nvSpPr>
        <dsp:cNvPr id="0" name=""/>
        <dsp:cNvSpPr/>
      </dsp:nvSpPr>
      <dsp:spPr>
        <a:xfrm>
          <a:off x="3123023" y="3319713"/>
          <a:ext cx="1138103" cy="252899"/>
        </a:xfrm>
        <a:prstGeom prst="rect">
          <a:avLst/>
        </a:prstGeom>
        <a:solidFill>
          <a:schemeClr val="accent5">
            <a:hueOff val="150"/>
            <a:satOff val="9980"/>
            <a:lumOff val="-134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3123023" y="3319713"/>
        <a:ext cx="1138103" cy="252899"/>
      </dsp:txXfrm>
    </dsp:sp>
    <dsp:sp modelId="{E9147A10-C8CA-4DF8-90B5-08F03F7A1B09}">
      <dsp:nvSpPr>
        <dsp:cNvPr id="0" name=""/>
        <dsp:cNvSpPr/>
      </dsp:nvSpPr>
      <dsp:spPr>
        <a:xfrm>
          <a:off x="3123023" y="3170930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Mark </a:t>
          </a:r>
          <a:r>
            <a:rPr lang="en-US" sz="700" kern="1200" dirty="0" err="1"/>
            <a:t>Menet</a:t>
          </a:r>
          <a:endParaRPr lang="en-US" sz="700" kern="1200" dirty="0"/>
        </a:p>
      </dsp:txBody>
      <dsp:txXfrm>
        <a:off x="3123023" y="3170930"/>
        <a:ext cx="1138103" cy="148783"/>
      </dsp:txXfrm>
    </dsp:sp>
    <dsp:sp modelId="{1BDF3514-97D9-4525-9F5B-873E56199C5B}">
      <dsp:nvSpPr>
        <dsp:cNvPr id="0" name=""/>
        <dsp:cNvSpPr/>
      </dsp:nvSpPr>
      <dsp:spPr>
        <a:xfrm>
          <a:off x="4588280" y="2144405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093FF-3006-4901-8A79-E6FF92BB320C}">
      <dsp:nvSpPr>
        <dsp:cNvPr id="0" name=""/>
        <dsp:cNvSpPr/>
      </dsp:nvSpPr>
      <dsp:spPr>
        <a:xfrm>
          <a:off x="4651508" y="2203914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4" t="-11617" r="404" b="-4238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03E8F-490E-4B96-AB00-F42639F7F400}">
      <dsp:nvSpPr>
        <dsp:cNvPr id="0" name=""/>
        <dsp:cNvSpPr/>
      </dsp:nvSpPr>
      <dsp:spPr>
        <a:xfrm>
          <a:off x="4651508" y="3319713"/>
          <a:ext cx="1138103" cy="252899"/>
        </a:xfrm>
        <a:prstGeom prst="rect">
          <a:avLst/>
        </a:prstGeom>
        <a:solidFill>
          <a:schemeClr val="accent5">
            <a:hueOff val="171"/>
            <a:satOff val="11406"/>
            <a:lumOff val="-153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4651508" y="3319713"/>
        <a:ext cx="1138103" cy="252899"/>
      </dsp:txXfrm>
    </dsp:sp>
    <dsp:sp modelId="{0DD1D52C-0CDA-4E19-9119-C029E1B564B8}">
      <dsp:nvSpPr>
        <dsp:cNvPr id="0" name=""/>
        <dsp:cNvSpPr/>
      </dsp:nvSpPr>
      <dsp:spPr>
        <a:xfrm>
          <a:off x="4651508" y="3170930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Dr. Steven Diebold</a:t>
          </a:r>
        </a:p>
      </dsp:txBody>
      <dsp:txXfrm>
        <a:off x="4651508" y="3170930"/>
        <a:ext cx="1138103" cy="148783"/>
      </dsp:txXfrm>
    </dsp:sp>
    <dsp:sp modelId="{CEF6D3A0-041E-4607-883E-3F07A439E478}">
      <dsp:nvSpPr>
        <dsp:cNvPr id="0" name=""/>
        <dsp:cNvSpPr/>
      </dsp:nvSpPr>
      <dsp:spPr>
        <a:xfrm>
          <a:off x="6116765" y="2144405"/>
          <a:ext cx="1264559" cy="14877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D47CC-7BDF-4012-9C6D-CFC4B0CE8E3C}">
      <dsp:nvSpPr>
        <dsp:cNvPr id="0" name=""/>
        <dsp:cNvSpPr/>
      </dsp:nvSpPr>
      <dsp:spPr>
        <a:xfrm>
          <a:off x="6179993" y="2203914"/>
          <a:ext cx="1138103" cy="967015"/>
        </a:xfrm>
        <a:prstGeom prst="rect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759" t="-7984" r="-1759" b="-4801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92070-E0C1-4E76-B044-2EFF59F07076}">
      <dsp:nvSpPr>
        <dsp:cNvPr id="0" name=""/>
        <dsp:cNvSpPr/>
      </dsp:nvSpPr>
      <dsp:spPr>
        <a:xfrm>
          <a:off x="6179993" y="3319713"/>
          <a:ext cx="1138103" cy="252899"/>
        </a:xfrm>
        <a:prstGeom prst="rect">
          <a:avLst/>
        </a:prstGeom>
        <a:solidFill>
          <a:schemeClr val="accent5">
            <a:hueOff val="192"/>
            <a:satOff val="12832"/>
            <a:lumOff val="-1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6179993" y="3319713"/>
        <a:ext cx="1138103" cy="252899"/>
      </dsp:txXfrm>
    </dsp:sp>
    <dsp:sp modelId="{7FB63401-41A4-4A70-B986-1CD0B8E5CE87}">
      <dsp:nvSpPr>
        <dsp:cNvPr id="0" name=""/>
        <dsp:cNvSpPr/>
      </dsp:nvSpPr>
      <dsp:spPr>
        <a:xfrm>
          <a:off x="6179993" y="3170930"/>
          <a:ext cx="1138103" cy="148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Deb Dahlke, CRNA</a:t>
          </a:r>
        </a:p>
      </dsp:txBody>
      <dsp:txXfrm>
        <a:off x="6179993" y="3170930"/>
        <a:ext cx="1138103" cy="148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45221-45DC-4846-81CA-6BA1CBEB5E59}">
      <dsp:nvSpPr>
        <dsp:cNvPr id="0" name=""/>
        <dsp:cNvSpPr/>
      </dsp:nvSpPr>
      <dsp:spPr>
        <a:xfrm>
          <a:off x="2439" y="1062367"/>
          <a:ext cx="1952856" cy="22974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635D3-5204-45E5-B103-284A42E1D2F4}">
      <dsp:nvSpPr>
        <dsp:cNvPr id="0" name=""/>
        <dsp:cNvSpPr/>
      </dsp:nvSpPr>
      <dsp:spPr>
        <a:xfrm>
          <a:off x="100082" y="1154266"/>
          <a:ext cx="1757570" cy="149336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817" t="-23663" r="817" b="-5233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8F38B-1E1E-44DA-ADFB-B43320C6AFC9}">
      <dsp:nvSpPr>
        <dsp:cNvPr id="0" name=""/>
        <dsp:cNvSpPr/>
      </dsp:nvSpPr>
      <dsp:spPr>
        <a:xfrm>
          <a:off x="100082" y="2877394"/>
          <a:ext cx="1757570" cy="3905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Chief of Staff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Chief Medical Officer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Surgical Services Medical Advisor</a:t>
          </a:r>
        </a:p>
      </dsp:txBody>
      <dsp:txXfrm>
        <a:off x="100082" y="2877394"/>
        <a:ext cx="1757570" cy="390552"/>
      </dsp:txXfrm>
    </dsp:sp>
    <dsp:sp modelId="{606FDADB-0E7A-4DE3-BA73-B01923710EAB}">
      <dsp:nvSpPr>
        <dsp:cNvPr id="0" name=""/>
        <dsp:cNvSpPr/>
      </dsp:nvSpPr>
      <dsp:spPr>
        <a:xfrm>
          <a:off x="100082" y="2647627"/>
          <a:ext cx="1757570" cy="229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Dr. Aaron Schwaab</a:t>
          </a:r>
        </a:p>
      </dsp:txBody>
      <dsp:txXfrm>
        <a:off x="100082" y="2647627"/>
        <a:ext cx="1757570" cy="229766"/>
      </dsp:txXfrm>
    </dsp:sp>
    <dsp:sp modelId="{BEEBCCF2-4E27-4889-AC6F-71E10B84CBD3}">
      <dsp:nvSpPr>
        <dsp:cNvPr id="0" name=""/>
        <dsp:cNvSpPr/>
      </dsp:nvSpPr>
      <dsp:spPr>
        <a:xfrm>
          <a:off x="2295243" y="1062367"/>
          <a:ext cx="1952856" cy="22974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DDE8-66F8-486E-8295-D861FFB632B6}">
      <dsp:nvSpPr>
        <dsp:cNvPr id="0" name=""/>
        <dsp:cNvSpPr/>
      </dsp:nvSpPr>
      <dsp:spPr>
        <a:xfrm>
          <a:off x="2392886" y="1154266"/>
          <a:ext cx="1757570" cy="149336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121" t="-16449" r="2121" b="-5955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2D0A3-626C-4B90-878B-EC909DDDFE51}">
      <dsp:nvSpPr>
        <dsp:cNvPr id="0" name=""/>
        <dsp:cNvSpPr/>
      </dsp:nvSpPr>
      <dsp:spPr>
        <a:xfrm>
          <a:off x="2392886" y="2877394"/>
          <a:ext cx="1757570" cy="390552"/>
        </a:xfrm>
        <a:prstGeom prst="rect">
          <a:avLst/>
        </a:prstGeom>
        <a:solidFill>
          <a:schemeClr val="accent5">
            <a:hueOff val="96"/>
            <a:satOff val="6416"/>
            <a:lumOff val="-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Vice Chief of Staff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Governing Board Rep.</a:t>
          </a:r>
        </a:p>
      </dsp:txBody>
      <dsp:txXfrm>
        <a:off x="2392886" y="2877394"/>
        <a:ext cx="1757570" cy="390552"/>
      </dsp:txXfrm>
    </dsp:sp>
    <dsp:sp modelId="{FF542843-128D-4DC8-8E68-69E6F71EDA50}">
      <dsp:nvSpPr>
        <dsp:cNvPr id="0" name=""/>
        <dsp:cNvSpPr/>
      </dsp:nvSpPr>
      <dsp:spPr>
        <a:xfrm>
          <a:off x="2392886" y="2647627"/>
          <a:ext cx="1757570" cy="229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Dr. Ashish Rawal</a:t>
          </a:r>
        </a:p>
      </dsp:txBody>
      <dsp:txXfrm>
        <a:off x="2392886" y="2647627"/>
        <a:ext cx="1757570" cy="229766"/>
      </dsp:txXfrm>
    </dsp:sp>
    <dsp:sp modelId="{96209669-73B5-4E0C-AF23-13A221FAF9AD}">
      <dsp:nvSpPr>
        <dsp:cNvPr id="0" name=""/>
        <dsp:cNvSpPr/>
      </dsp:nvSpPr>
      <dsp:spPr>
        <a:xfrm>
          <a:off x="4588047" y="1062367"/>
          <a:ext cx="1952856" cy="22974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852DB-2DAF-4985-9B27-5B87044196DD}">
      <dsp:nvSpPr>
        <dsp:cNvPr id="0" name=""/>
        <dsp:cNvSpPr/>
      </dsp:nvSpPr>
      <dsp:spPr>
        <a:xfrm>
          <a:off x="4685690" y="1154266"/>
          <a:ext cx="1757570" cy="149336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88" b="-5211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03AD8-7E34-4E8E-8EB6-EF7212FD3EAD}">
      <dsp:nvSpPr>
        <dsp:cNvPr id="0" name=""/>
        <dsp:cNvSpPr/>
      </dsp:nvSpPr>
      <dsp:spPr>
        <a:xfrm>
          <a:off x="4685690" y="2877394"/>
          <a:ext cx="1757570" cy="390552"/>
        </a:xfrm>
        <a:prstGeom prst="rect">
          <a:avLst/>
        </a:prstGeom>
        <a:solidFill>
          <a:schemeClr val="accent5">
            <a:hueOff val="192"/>
            <a:satOff val="12832"/>
            <a:lumOff val="-1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Treasurer/Secretary</a:t>
          </a:r>
        </a:p>
      </dsp:txBody>
      <dsp:txXfrm>
        <a:off x="4685690" y="2877394"/>
        <a:ext cx="1757570" cy="390552"/>
      </dsp:txXfrm>
    </dsp:sp>
    <dsp:sp modelId="{6E3BFB7F-CB58-40CF-9D50-4FCDF036117A}">
      <dsp:nvSpPr>
        <dsp:cNvPr id="0" name=""/>
        <dsp:cNvSpPr/>
      </dsp:nvSpPr>
      <dsp:spPr>
        <a:xfrm>
          <a:off x="4685690" y="2647627"/>
          <a:ext cx="1757570" cy="229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Dr. Abigail Dahlberg</a:t>
          </a:r>
        </a:p>
      </dsp:txBody>
      <dsp:txXfrm>
        <a:off x="4685690" y="2647627"/>
        <a:ext cx="1757570" cy="2297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45221-45DC-4846-81CA-6BA1CBEB5E59}">
      <dsp:nvSpPr>
        <dsp:cNvPr id="0" name=""/>
        <dsp:cNvSpPr/>
      </dsp:nvSpPr>
      <dsp:spPr>
        <a:xfrm>
          <a:off x="2439" y="1062367"/>
          <a:ext cx="1952856" cy="22974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635D3-5204-45E5-B103-284A42E1D2F4}">
      <dsp:nvSpPr>
        <dsp:cNvPr id="0" name=""/>
        <dsp:cNvSpPr/>
      </dsp:nvSpPr>
      <dsp:spPr>
        <a:xfrm>
          <a:off x="100082" y="1154266"/>
          <a:ext cx="1757570" cy="149336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817" t="-23663" r="817" b="-5233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8F38B-1E1E-44DA-ADFB-B43320C6AFC9}">
      <dsp:nvSpPr>
        <dsp:cNvPr id="0" name=""/>
        <dsp:cNvSpPr/>
      </dsp:nvSpPr>
      <dsp:spPr>
        <a:xfrm>
          <a:off x="100082" y="2877394"/>
          <a:ext cx="1757570" cy="3905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Chief of Staff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Chief Medical Officer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Surgical Services Medical Advisor</a:t>
          </a:r>
        </a:p>
      </dsp:txBody>
      <dsp:txXfrm>
        <a:off x="100082" y="2877394"/>
        <a:ext cx="1757570" cy="390552"/>
      </dsp:txXfrm>
    </dsp:sp>
    <dsp:sp modelId="{606FDADB-0E7A-4DE3-BA73-B01923710EAB}">
      <dsp:nvSpPr>
        <dsp:cNvPr id="0" name=""/>
        <dsp:cNvSpPr/>
      </dsp:nvSpPr>
      <dsp:spPr>
        <a:xfrm>
          <a:off x="100082" y="2647627"/>
          <a:ext cx="1757570" cy="229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Dr. Aaron Schwaab</a:t>
          </a:r>
        </a:p>
      </dsp:txBody>
      <dsp:txXfrm>
        <a:off x="100082" y="2647627"/>
        <a:ext cx="1757570" cy="229766"/>
      </dsp:txXfrm>
    </dsp:sp>
    <dsp:sp modelId="{BEEBCCF2-4E27-4889-AC6F-71E10B84CBD3}">
      <dsp:nvSpPr>
        <dsp:cNvPr id="0" name=""/>
        <dsp:cNvSpPr/>
      </dsp:nvSpPr>
      <dsp:spPr>
        <a:xfrm>
          <a:off x="2295243" y="1062367"/>
          <a:ext cx="1952856" cy="22974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DDE8-66F8-486E-8295-D861FFB632B6}">
      <dsp:nvSpPr>
        <dsp:cNvPr id="0" name=""/>
        <dsp:cNvSpPr/>
      </dsp:nvSpPr>
      <dsp:spPr>
        <a:xfrm>
          <a:off x="2392886" y="1154266"/>
          <a:ext cx="1757570" cy="149336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121" t="-16449" r="2121" b="-5955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2D0A3-626C-4B90-878B-EC909DDDFE51}">
      <dsp:nvSpPr>
        <dsp:cNvPr id="0" name=""/>
        <dsp:cNvSpPr/>
      </dsp:nvSpPr>
      <dsp:spPr>
        <a:xfrm>
          <a:off x="2392886" y="2877394"/>
          <a:ext cx="1757570" cy="390552"/>
        </a:xfrm>
        <a:prstGeom prst="rect">
          <a:avLst/>
        </a:prstGeom>
        <a:solidFill>
          <a:schemeClr val="accent5">
            <a:hueOff val="96"/>
            <a:satOff val="6416"/>
            <a:lumOff val="-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Vice Chief of Staff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Governing Board Rep.</a:t>
          </a:r>
        </a:p>
      </dsp:txBody>
      <dsp:txXfrm>
        <a:off x="2392886" y="2877394"/>
        <a:ext cx="1757570" cy="390552"/>
      </dsp:txXfrm>
    </dsp:sp>
    <dsp:sp modelId="{FF542843-128D-4DC8-8E68-69E6F71EDA50}">
      <dsp:nvSpPr>
        <dsp:cNvPr id="0" name=""/>
        <dsp:cNvSpPr/>
      </dsp:nvSpPr>
      <dsp:spPr>
        <a:xfrm>
          <a:off x="2392886" y="2647627"/>
          <a:ext cx="1757570" cy="229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Dr. Ashish Rawal</a:t>
          </a:r>
        </a:p>
      </dsp:txBody>
      <dsp:txXfrm>
        <a:off x="2392886" y="2647627"/>
        <a:ext cx="1757570" cy="229766"/>
      </dsp:txXfrm>
    </dsp:sp>
    <dsp:sp modelId="{96209669-73B5-4E0C-AF23-13A221FAF9AD}">
      <dsp:nvSpPr>
        <dsp:cNvPr id="0" name=""/>
        <dsp:cNvSpPr/>
      </dsp:nvSpPr>
      <dsp:spPr>
        <a:xfrm>
          <a:off x="4588047" y="1062367"/>
          <a:ext cx="1952856" cy="22974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852DB-2DAF-4985-9B27-5B87044196DD}">
      <dsp:nvSpPr>
        <dsp:cNvPr id="0" name=""/>
        <dsp:cNvSpPr/>
      </dsp:nvSpPr>
      <dsp:spPr>
        <a:xfrm>
          <a:off x="4685690" y="1154266"/>
          <a:ext cx="1757570" cy="149336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888" b="-5211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03AD8-7E34-4E8E-8EB6-EF7212FD3EAD}">
      <dsp:nvSpPr>
        <dsp:cNvPr id="0" name=""/>
        <dsp:cNvSpPr/>
      </dsp:nvSpPr>
      <dsp:spPr>
        <a:xfrm>
          <a:off x="4685690" y="2877394"/>
          <a:ext cx="1757570" cy="390552"/>
        </a:xfrm>
        <a:prstGeom prst="rect">
          <a:avLst/>
        </a:prstGeom>
        <a:solidFill>
          <a:schemeClr val="accent5">
            <a:hueOff val="192"/>
            <a:satOff val="12832"/>
            <a:lumOff val="-17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Treasurer/Secretary</a:t>
          </a:r>
        </a:p>
      </dsp:txBody>
      <dsp:txXfrm>
        <a:off x="4685690" y="2877394"/>
        <a:ext cx="1757570" cy="390552"/>
      </dsp:txXfrm>
    </dsp:sp>
    <dsp:sp modelId="{6E3BFB7F-CB58-40CF-9D50-4FCDF036117A}">
      <dsp:nvSpPr>
        <dsp:cNvPr id="0" name=""/>
        <dsp:cNvSpPr/>
      </dsp:nvSpPr>
      <dsp:spPr>
        <a:xfrm>
          <a:off x="4685690" y="2647627"/>
          <a:ext cx="1757570" cy="229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Dr. Abigail Dahlberg</a:t>
          </a:r>
        </a:p>
      </dsp:txBody>
      <dsp:txXfrm>
        <a:off x="4685690" y="2647627"/>
        <a:ext cx="1757570" cy="229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0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33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832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227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857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878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5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565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269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333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71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880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882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760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337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72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69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2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7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06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70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49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-12200"/>
            <a:ext cx="6041075" cy="5166925"/>
          </a:xfrm>
          <a:custGeom>
            <a:avLst/>
            <a:gdLst/>
            <a:ahLst/>
            <a:cxnLst/>
            <a:rect l="l" t="t" r="r" b="b"/>
            <a:pathLst>
              <a:path w="241643" h="206677" extrusionOk="0">
                <a:moveTo>
                  <a:pt x="126321" y="206677"/>
                </a:moveTo>
                <a:lnTo>
                  <a:pt x="241643" y="0"/>
                </a:lnTo>
                <a:lnTo>
                  <a:pt x="0" y="0"/>
                </a:lnTo>
                <a:lnTo>
                  <a:pt x="0" y="2066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2518391" y="158965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01476" y="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696425"/>
            <a:ext cx="4466100" cy="285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4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662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9"/>
          <p:cNvGrpSpPr/>
          <p:nvPr/>
        </p:nvGrpSpPr>
        <p:grpSpPr>
          <a:xfrm>
            <a:off x="-313691" y="-18374"/>
            <a:ext cx="7510983" cy="1637005"/>
            <a:chOff x="-313691" y="-18375"/>
            <a:chExt cx="7510983" cy="1637005"/>
          </a:xfrm>
        </p:grpSpPr>
        <p:sp>
          <p:nvSpPr>
            <p:cNvPr id="99" name="Google Shape;99;p9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5" name="Google Shape;105;p9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06" name="Google Shape;106;p9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9403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 only - Dark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4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6466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 - Dar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4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9195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0"/>
            <a:ext cx="9144000" cy="5143500"/>
          </a:xfrm>
          <a:prstGeom prst="parallelogram">
            <a:avLst>
              <a:gd name="adj" fmla="val 5558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746950" y="1037200"/>
            <a:ext cx="3650100" cy="306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▰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╺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╺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╺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○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■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●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○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■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-161316" y="2170222"/>
            <a:ext cx="1691400" cy="18039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510053" y="1108443"/>
            <a:ext cx="2241300" cy="23907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070768" y="534075"/>
            <a:ext cx="943200" cy="10065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7308537" y="814737"/>
            <a:ext cx="1744500" cy="18597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6769741" y="3169650"/>
            <a:ext cx="1234800" cy="13167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7174525" y="2019350"/>
            <a:ext cx="1782000" cy="19005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9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99" name="Google Shape;99;p9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9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06" name="Google Shape;106;p9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-12199"/>
            <a:ext cx="6041075" cy="5166925"/>
          </a:xfrm>
          <a:custGeom>
            <a:avLst/>
            <a:gdLst/>
            <a:ahLst/>
            <a:cxnLst/>
            <a:rect l="l" t="t" r="r" b="b"/>
            <a:pathLst>
              <a:path w="241643" h="206677" extrusionOk="0">
                <a:moveTo>
                  <a:pt x="126321" y="206677"/>
                </a:moveTo>
                <a:lnTo>
                  <a:pt x="241643" y="0"/>
                </a:lnTo>
                <a:lnTo>
                  <a:pt x="0" y="0"/>
                </a:lnTo>
                <a:lnTo>
                  <a:pt x="0" y="2066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2518391" y="158965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2701476" y="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696425"/>
            <a:ext cx="4466100" cy="285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56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6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06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6" r:id="rId6"/>
    <p:sldLayoutId id="214748365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2890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Stoughton Hospital Association</a:t>
            </a:r>
            <a:br>
              <a:rPr lang="en-US" sz="2800" dirty="0"/>
            </a:br>
            <a:r>
              <a:rPr lang="en-US" sz="2800" dirty="0"/>
              <a:t>Annual Meeting</a:t>
            </a:r>
          </a:p>
        </p:txBody>
      </p:sp>
      <p:sp>
        <p:nvSpPr>
          <p:cNvPr id="164" name="Subtitle 2">
            <a:extLst>
              <a:ext uri="{FF2B5EF4-FFF2-40B4-BE49-F238E27FC236}">
                <a16:creationId xmlns:a16="http://schemas.microsoft.com/office/drawing/2014/main" id="{07A1F5CA-AB96-75D3-8E26-8CB53D06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</p:spPr>
        <p:txBody>
          <a:bodyPr/>
          <a:lstStyle/>
          <a:p>
            <a:r>
              <a:rPr lang="en-US" dirty="0"/>
              <a:t>November 25,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2024 – 2025 Medical Staff Officers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55"/>
            <a:fld id="{00000000-1234-1234-1234-123412341234}" type="slidenum">
              <a:rPr lang="en">
                <a:solidFill>
                  <a:srgbClr val="757C83"/>
                </a:solidFill>
              </a:rPr>
              <a:pPr defTabSz="914355"/>
              <a:t>10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394034F7-4216-8400-7419-1413822C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2" y="495876"/>
            <a:ext cx="1878875" cy="56303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0B573E-E593-FF8D-AD7C-3418838140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971783"/>
              </p:ext>
            </p:extLst>
          </p:nvPr>
        </p:nvGraphicFramePr>
        <p:xfrm>
          <a:off x="845275" y="583626"/>
          <a:ext cx="6543344" cy="4422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4433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Clinical Advisors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55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55">
                <a:defRPr/>
              </a:pPr>
              <a:t>11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2" y="495876"/>
            <a:ext cx="1878875" cy="563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26CA7-D656-EFB7-E5B1-B8900F1A14EC}"/>
              </a:ext>
            </a:extLst>
          </p:cNvPr>
          <p:cNvSpPr txBox="1"/>
          <p:nvPr/>
        </p:nvSpPr>
        <p:spPr>
          <a:xfrm>
            <a:off x="914575" y="1308876"/>
            <a:ext cx="53162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Anesthesia-Deb Dahlke, CRNA</a:t>
            </a: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Cardiac Rehab – Dr. Eugene Kaji</a:t>
            </a: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Emergency Services – Dr. Steve Diebold</a:t>
            </a: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Hospitalist Program – Dr. Mark </a:t>
            </a:r>
            <a:r>
              <a:rPr lang="en-US" altLang="en-US" dirty="0" err="1">
                <a:latin typeface="IBM Plex Sans" panose="020B0503050203000203" pitchFamily="34" charset="0"/>
                <a:ea typeface="+mn-ea"/>
                <a:cs typeface="Helvetica Neue Light" charset="0"/>
              </a:rPr>
              <a:t>Menet</a:t>
            </a:r>
            <a:endParaRPr lang="en-US" altLang="en-US" dirty="0">
              <a:latin typeface="IBM Plex Sans" panose="020B0503050203000203" pitchFamily="34" charset="0"/>
              <a:ea typeface="+mn-ea"/>
              <a:cs typeface="Helvetica Neue Light" charset="0"/>
            </a:endParaRP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Medical Imaging – Dr. Shawn McGuire</a:t>
            </a: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Pathology – Dr. Joel </a:t>
            </a:r>
            <a:r>
              <a:rPr lang="en-US" altLang="en-US" dirty="0" err="1">
                <a:latin typeface="IBM Plex Sans" panose="020B0503050203000203" pitchFamily="34" charset="0"/>
                <a:ea typeface="+mn-ea"/>
                <a:cs typeface="Helvetica Neue Light" charset="0"/>
              </a:rPr>
              <a:t>Mendelin</a:t>
            </a:r>
            <a:endParaRPr lang="en-US" altLang="en-US" dirty="0">
              <a:latin typeface="IBM Plex Sans" panose="020B0503050203000203" pitchFamily="34" charset="0"/>
              <a:ea typeface="+mn-ea"/>
              <a:cs typeface="Helvetica Neue Light" charset="0"/>
            </a:endParaRP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Sports Medicine – Dr. Deanne Eccles</a:t>
            </a: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Surgery – Dr. Aaron Schwaab</a:t>
            </a:r>
          </a:p>
          <a:p>
            <a:pPr marL="227001" indent="-227001" defTabSz="914355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endParaRPr lang="en-US" altLang="en-US" dirty="0">
              <a:latin typeface="IBM Plex Sans" panose="020B0503050203000203" pitchFamily="34" charset="0"/>
              <a:ea typeface="+mn-ea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32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Stoughton Health Medical Staff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55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55">
                <a:defRPr/>
              </a:pPr>
              <a:t>12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2" y="495876"/>
            <a:ext cx="1878875" cy="563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9861D-4435-1898-E8D5-738F4259E34F}"/>
              </a:ext>
            </a:extLst>
          </p:cNvPr>
          <p:cNvSpPr txBox="1"/>
          <p:nvPr/>
        </p:nvSpPr>
        <p:spPr>
          <a:xfrm>
            <a:off x="743101" y="1308875"/>
            <a:ext cx="5316200" cy="3473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IBM Plex Sans" panose="020B0503050203000203" pitchFamily="34" charset="0"/>
                <a:ea typeface="+mn-ea"/>
                <a:cs typeface="Helvetica Neue Light" charset="0"/>
              </a:rPr>
              <a:t>2023 Stoughton Health Medical Staff = 170 members</a:t>
            </a:r>
          </a:p>
          <a:p>
            <a:pPr marL="857207" lvl="1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  56 Active</a:t>
            </a:r>
          </a:p>
          <a:p>
            <a:pPr marL="857207" lvl="1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 114 Courtesy</a:t>
            </a:r>
          </a:p>
          <a:p>
            <a:pPr marL="857207" lvl="1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45 Allied Health Professionals </a:t>
            </a:r>
          </a:p>
          <a:p>
            <a:pPr marL="285736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IBM Plex Sans" panose="020B0503050203000203" pitchFamily="34" charset="0"/>
                <a:ea typeface="+mn-ea"/>
                <a:cs typeface="Helvetica Neue Light" charset="0"/>
              </a:rPr>
              <a:t>2024 Stoughton Health Medical Staff = 187 members</a:t>
            </a:r>
          </a:p>
          <a:p>
            <a:pPr marL="857207" lvl="1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 54 Active</a:t>
            </a:r>
            <a:endParaRPr lang="en-US" altLang="en-US" dirty="0">
              <a:highlight>
                <a:srgbClr val="FFFF00"/>
              </a:highlight>
              <a:latin typeface="IBM Plex Sans" panose="020B0503050203000203" pitchFamily="34" charset="0"/>
              <a:ea typeface="+mn-ea"/>
              <a:cs typeface="Helvetica Neue Light" charset="0"/>
            </a:endParaRPr>
          </a:p>
          <a:p>
            <a:pPr marL="857207" lvl="1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latin typeface="IBM Plex Sans" panose="020B0503050203000203" pitchFamily="34" charset="0"/>
                <a:ea typeface="+mn-ea"/>
                <a:cs typeface="Helvetica Neue Light" charset="0"/>
              </a:rPr>
              <a:t>133 Courtesy</a:t>
            </a:r>
          </a:p>
          <a:p>
            <a:pPr marL="857207" lvl="1" indent="-285736" defTabSz="914355">
              <a:lnSpc>
                <a:spcPct val="150000"/>
              </a:lnSpc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IBM Plex Sans" panose="020B0503050203000203" pitchFamily="34" charset="0"/>
                <a:ea typeface="+mn-ea"/>
              </a:rPr>
              <a:t>59 Allied Health Professionals</a:t>
            </a:r>
            <a:endParaRPr lang="en-US" sz="1050" dirty="0">
              <a:latin typeface="IBM Plex Sans" panose="020B0503050203000203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540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Medical Staff Accomplishments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55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55">
                <a:defRPr/>
              </a:pPr>
              <a:t>13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2" y="495876"/>
            <a:ext cx="1878875" cy="563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3520A-7639-9DA1-F4C8-90EC88A65DDD}"/>
              </a:ext>
            </a:extLst>
          </p:cNvPr>
          <p:cNvSpPr txBox="1"/>
          <p:nvPr/>
        </p:nvSpPr>
        <p:spPr>
          <a:xfrm>
            <a:off x="674120" y="1423919"/>
            <a:ext cx="695478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8" indent="-45717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Medical Staff Participation on Multiple Stoughton Health Committees.</a:t>
            </a:r>
          </a:p>
          <a:p>
            <a:pPr marL="457178" indent="-45717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sz="1600" kern="1200" dirty="0">
              <a:solidFill>
                <a:prstClr val="black"/>
              </a:solidFill>
              <a:latin typeface="IBM Plex Sans" panose="020B0503050203000203" pitchFamily="34" charset="0"/>
              <a:ea typeface="ＭＳ Ｐゴシック" charset="0"/>
            </a:endParaRPr>
          </a:p>
          <a:p>
            <a:pPr marL="457178" indent="-45717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Participation with Physician Health Talks and Presentations to the Community.</a:t>
            </a:r>
          </a:p>
          <a:p>
            <a:pPr marL="457178" indent="-45717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sz="1600" kern="1200" dirty="0">
              <a:solidFill>
                <a:prstClr val="black"/>
              </a:solidFill>
              <a:latin typeface="IBM Plex Sans" panose="020B0503050203000203" pitchFamily="34" charset="0"/>
              <a:ea typeface="ＭＳ Ｐゴシック" charset="0"/>
            </a:endParaRPr>
          </a:p>
          <a:p>
            <a:pPr marL="457178" indent="-45717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Continued with the annual Medical Staff Scholarships ($2,000 each for a total of $10,000) to 5 local schools: </a:t>
            </a:r>
          </a:p>
          <a:p>
            <a:pPr marL="457200" lvl="3" defTabSz="457178">
              <a:buClr>
                <a:srgbClr val="061E3A">
                  <a:lumMod val="75000"/>
                  <a:lumOff val="25000"/>
                </a:srgbClr>
              </a:buClr>
              <a:defRPr/>
            </a:pPr>
            <a:endParaRPr lang="en-US" sz="1600" kern="1200" dirty="0">
              <a:solidFill>
                <a:prstClr val="black"/>
              </a:solidFill>
              <a:latin typeface="IBM Plex Sans" panose="020B0503050203000203" pitchFamily="34" charset="0"/>
              <a:ea typeface="ＭＳ Ｐゴシック" charset="0"/>
            </a:endParaRPr>
          </a:p>
          <a:p>
            <a:pPr marL="801688" lvl="3" indent="-34448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Evansville </a:t>
            </a:r>
          </a:p>
          <a:p>
            <a:pPr marL="801688" lvl="3" indent="-34448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Edgerton</a:t>
            </a:r>
          </a:p>
          <a:p>
            <a:pPr marL="801688" lvl="3" indent="-34448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Oregon</a:t>
            </a:r>
          </a:p>
          <a:p>
            <a:pPr marL="801688" lvl="3" indent="-34448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McFarland</a:t>
            </a:r>
          </a:p>
          <a:p>
            <a:pPr marL="801688" lvl="3" indent="-344488" defTabSz="4571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600" kern="12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</a:rPr>
              <a:t>Stoughton</a:t>
            </a:r>
          </a:p>
        </p:txBody>
      </p:sp>
    </p:spTree>
    <p:extLst>
      <p:ext uri="{BB962C8B-B14F-4D97-AF65-F5344CB8AC3E}">
        <p14:creationId xmlns:p14="http://schemas.microsoft.com/office/powerpoint/2010/main" val="27630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Medical Staff Goals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55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55">
                <a:defRPr/>
              </a:pPr>
              <a:t>14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2" y="495876"/>
            <a:ext cx="1878875" cy="563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685E5-046D-1E80-C90E-F6911270B361}"/>
              </a:ext>
            </a:extLst>
          </p:cNvPr>
          <p:cNvSpPr txBox="1"/>
          <p:nvPr/>
        </p:nvSpPr>
        <p:spPr>
          <a:xfrm>
            <a:off x="743101" y="1695653"/>
            <a:ext cx="636965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IBM Plex Sans" panose="020B0503050203000203" pitchFamily="34" charset="0"/>
                <a:ea typeface="ＭＳ Ｐゴシック" charset="0"/>
              </a:rPr>
              <a:t>Continue to create a culture at Stoughton Health where providers from different affiliations work together.</a:t>
            </a: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IBM Plex Sans" panose="020B0503050203000203" pitchFamily="34" charset="0"/>
              <a:ea typeface="ＭＳ Ｐゴシック" charset="0"/>
            </a:endParaRP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IBM Plex Sans" panose="020B0503050203000203" pitchFamily="34" charset="0"/>
                <a:ea typeface="ＭＳ Ｐゴシック" charset="0"/>
              </a:rPr>
              <a:t>Strengthen referral relationships between primary and specialists.</a:t>
            </a: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IBM Plex Sans" panose="020B0503050203000203" pitchFamily="34" charset="0"/>
              <a:ea typeface="ＭＳ Ｐゴシック" charset="0"/>
            </a:endParaRP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IBM Plex Sans" panose="020B0503050203000203" pitchFamily="34" charset="0"/>
                <a:ea typeface="ＭＳ Ｐゴシック" charset="0"/>
              </a:rPr>
              <a:t>Facilitate the introduction of new providers to specialist services offered locally. </a:t>
            </a: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atin typeface="IBM Plex Sans" panose="020B0503050203000203" pitchFamily="34" charset="0"/>
              <a:ea typeface="ＭＳ Ｐゴシック" charset="0"/>
            </a:endParaRP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IBM Plex Sans" panose="020B0503050203000203" pitchFamily="34" charset="0"/>
                <a:ea typeface="ＭＳ Ｐゴシック" charset="0"/>
              </a:rPr>
              <a:t>Continue to use services that are available at Stoughton Health before referring elsewhere.</a:t>
            </a:r>
          </a:p>
          <a:p>
            <a:pPr defTabSz="914355">
              <a:buClr>
                <a:srgbClr val="061E3A">
                  <a:lumMod val="75000"/>
                  <a:lumOff val="25000"/>
                </a:srgbClr>
              </a:buClr>
              <a:defRPr/>
            </a:pPr>
            <a:endParaRPr lang="en-US" dirty="0">
              <a:latin typeface="IBM Plex Sans" panose="020B0503050203000203" pitchFamily="34" charset="0"/>
              <a:ea typeface="ＭＳ Ｐゴシック" charset="0"/>
            </a:endParaRPr>
          </a:p>
          <a:p>
            <a:pPr marL="285736" indent="-285736" defTabSz="914355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IBM Plex Sans" panose="020B0503050203000203" pitchFamily="34" charset="0"/>
                <a:ea typeface="ＭＳ Ｐゴシック" charset="0"/>
              </a:rPr>
              <a:t>Support fellow doctors at Meet &amp; Greets, Anniversary parties, Farewell parties, etc. </a:t>
            </a:r>
          </a:p>
        </p:txBody>
      </p:sp>
    </p:spTree>
    <p:extLst>
      <p:ext uri="{BB962C8B-B14F-4D97-AF65-F5344CB8AC3E}">
        <p14:creationId xmlns:p14="http://schemas.microsoft.com/office/powerpoint/2010/main" val="3788601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ctrTitle"/>
          </p:nvPr>
        </p:nvSpPr>
        <p:spPr>
          <a:xfrm>
            <a:off x="1790700" y="177630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CEO Update</a:t>
            </a:r>
            <a:endParaRPr dirty="0"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1"/>
          </p:nvPr>
        </p:nvSpPr>
        <p:spPr>
          <a:xfrm>
            <a:off x="2785194" y="2858781"/>
            <a:ext cx="5562600" cy="9056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Dan DeGroot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President and CEO</a:t>
            </a:r>
            <a:endParaRPr dirty="0"/>
          </a:p>
        </p:txBody>
      </p:sp>
      <p:pic>
        <p:nvPicPr>
          <p:cNvPr id="3" name="Google Shape;600;p47">
            <a:extLst>
              <a:ext uri="{FF2B5EF4-FFF2-40B4-BE49-F238E27FC236}">
                <a16:creationId xmlns:a16="http://schemas.microsoft.com/office/drawing/2014/main" id="{B0E1AAAB-B39D-B27A-5AAA-2C254DADD656}"/>
              </a:ext>
            </a:extLst>
          </p:cNvPr>
          <p:cNvPicPr preferRelativeResize="0"/>
          <p:nvPr/>
        </p:nvPicPr>
        <p:blipFill rotWithShape="1">
          <a:blip r:embed="rId3"/>
          <a:srcRect l="928" t="-91" r="-928" b="15497"/>
          <a:stretch/>
        </p:blipFill>
        <p:spPr>
          <a:xfrm>
            <a:off x="1849900" y="2693963"/>
            <a:ext cx="792845" cy="74069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3728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Mission, Vision &amp; Values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2F5AC-E41A-4E2F-5EEA-4962BFF78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57" t="60444"/>
          <a:stretch/>
        </p:blipFill>
        <p:spPr>
          <a:xfrm>
            <a:off x="5086412" y="2914344"/>
            <a:ext cx="2085317" cy="203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9C1F2-4986-1AA9-AD10-986316AFE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57" t="34644" b="37459"/>
          <a:stretch/>
        </p:blipFill>
        <p:spPr>
          <a:xfrm>
            <a:off x="2745758" y="2196892"/>
            <a:ext cx="2085317" cy="1434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132AD-EB04-BF95-FF5C-D401254DC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57" t="7652" b="63123"/>
          <a:stretch/>
        </p:blipFill>
        <p:spPr>
          <a:xfrm>
            <a:off x="405105" y="1411150"/>
            <a:ext cx="2085317" cy="150319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8FCAA43-EAD9-7295-0BC6-91F9D07DC7E2}"/>
              </a:ext>
            </a:extLst>
          </p:cNvPr>
          <p:cNvSpPr/>
          <p:nvPr/>
        </p:nvSpPr>
        <p:spPr>
          <a:xfrm>
            <a:off x="344658" y="1484142"/>
            <a:ext cx="253218" cy="337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4294967295"/>
          </p:nvPr>
        </p:nvSpPr>
        <p:spPr>
          <a:xfrm>
            <a:off x="4354950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98D300-B2B3-EDD4-BBB1-4A19D1DA4AC4}"/>
              </a:ext>
            </a:extLst>
          </p:cNvPr>
          <p:cNvSpPr/>
          <p:nvPr/>
        </p:nvSpPr>
        <p:spPr>
          <a:xfrm>
            <a:off x="4248150" y="133350"/>
            <a:ext cx="666750" cy="26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A1214-6F52-829A-575D-0EFC3DCC0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28"/>
          <a:stretch/>
        </p:blipFill>
        <p:spPr>
          <a:xfrm>
            <a:off x="2103121" y="585171"/>
            <a:ext cx="4745232" cy="4558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1F427-AFC7-804A-D166-E3597FC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740" y="0"/>
            <a:ext cx="196226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7D4AC-9DED-F4B4-15B9-CEB9E301D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0612" y="-573141"/>
            <a:ext cx="4996875" cy="1673232"/>
          </a:xfrm>
        </p:spPr>
        <p:txBody>
          <a:bodyPr/>
          <a:lstStyle/>
          <a:p>
            <a:pPr marL="76200" indent="0">
              <a:buNone/>
            </a:pPr>
            <a:r>
              <a:rPr lang="en-US" sz="2000" b="1" i="0" dirty="0">
                <a:latin typeface="Merriweather" panose="00000500000000000000" pitchFamily="2" charset="0"/>
              </a:rPr>
              <a:t>Giving Back to Our Community</a:t>
            </a:r>
          </a:p>
        </p:txBody>
      </p:sp>
    </p:spTree>
    <p:extLst>
      <p:ext uri="{BB962C8B-B14F-4D97-AF65-F5344CB8AC3E}">
        <p14:creationId xmlns:p14="http://schemas.microsoft.com/office/powerpoint/2010/main" val="1223423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Appreciation and Recognition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394034F7-4216-8400-7419-1413822C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1" y="495876"/>
            <a:ext cx="1878875" cy="56303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E1F8041-3EB4-FE79-2EAC-19EEE1EF4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490650"/>
              </p:ext>
            </p:extLst>
          </p:nvPr>
        </p:nvGraphicFramePr>
        <p:xfrm>
          <a:off x="845275" y="583625"/>
          <a:ext cx="6543344" cy="4422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82935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Manager Accomplishments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7F1BB-5818-5A7E-6D55-2CFD960D30C4}"/>
              </a:ext>
            </a:extLst>
          </p:cNvPr>
          <p:cNvSpPr txBox="1"/>
          <p:nvPr/>
        </p:nvSpPr>
        <p:spPr>
          <a:xfrm>
            <a:off x="800934" y="1667620"/>
            <a:ext cx="67745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Excellent DNV Survey (2024)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Clean Financial Audit (FY2024)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Opening of Cottage Grove Urgent Care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Stoughton Health Outpatient Center (SHOC) Construction on schedule to open in Spring 2025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Expansion of Oregon Location with additional urgent care hours in 2025.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Completion of 4</a:t>
            </a:r>
            <a:r>
              <a:rPr lang="en-US" baseline="30000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 Operating Room Construction &amp; Renovation of the 3</a:t>
            </a:r>
            <a:r>
              <a:rPr lang="en-US" baseline="30000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rd</a:t>
            </a: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 Operating Room.</a:t>
            </a:r>
          </a:p>
          <a:p>
            <a:pPr marL="285750" indent="-28575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IBM Plex Sans" panose="020B0503050203000203" pitchFamily="34" charset="0"/>
                <a:ea typeface="ＭＳ Ｐゴシック" charset="0"/>
              </a:rPr>
              <a:t>Continuing recruitment for Second Orthopedic Surgeon. </a:t>
            </a:r>
          </a:p>
        </p:txBody>
      </p:sp>
    </p:spTree>
    <p:extLst>
      <p:ext uri="{BB962C8B-B14F-4D97-AF65-F5344CB8AC3E}">
        <p14:creationId xmlns:p14="http://schemas.microsoft.com/office/powerpoint/2010/main" val="353969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ctrTitle"/>
          </p:nvPr>
        </p:nvSpPr>
        <p:spPr>
          <a:xfrm>
            <a:off x="1790699" y="1776303"/>
            <a:ext cx="5838199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Governing Board Report</a:t>
            </a:r>
            <a:endParaRPr dirty="0"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1"/>
          </p:nvPr>
        </p:nvSpPr>
        <p:spPr>
          <a:xfrm>
            <a:off x="2785194" y="2858781"/>
            <a:ext cx="5562600" cy="9056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Donna Olson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Board Chair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3A11B-36AA-F75C-0A6F-2DC4927D8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077"/>
          <a:stretch/>
        </p:blipFill>
        <p:spPr>
          <a:xfrm>
            <a:off x="1968145" y="2665828"/>
            <a:ext cx="620312" cy="76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76407-EBDA-7859-7173-468AF50EB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A333C-6CCE-065F-7638-83F02C269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69" y="0"/>
            <a:ext cx="7092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2B30-961E-6CD3-6499-968776A6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Stoughton Hospital Foundation</a:t>
            </a:r>
            <a:br>
              <a:rPr lang="en" dirty="0"/>
            </a:br>
            <a:r>
              <a:rPr lang="en" dirty="0"/>
              <a:t>2024 Board of Directors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33F9B-33B2-AF8E-FFAE-71AD5549C4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843AF093-4813-A961-DC94-9B112DA9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751" y="495876"/>
            <a:ext cx="1878875" cy="563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24E65-1665-2130-38E3-0AC074879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41" y="1315910"/>
            <a:ext cx="6604607" cy="378784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023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4965618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Stoughton Hospital Foundation</a:t>
            </a:r>
            <a:br>
              <a:rPr lang="en" dirty="0"/>
            </a:br>
            <a:r>
              <a:rPr lang="en" dirty="0"/>
              <a:t>Oct. 2023 – Sept. 2024 Highlights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78">
                <a:defRPr/>
              </a:pPr>
              <a:t>22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1" y="495876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809581" y="1638000"/>
            <a:ext cx="5171823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4763" defTabSz="914378">
              <a:defRPr/>
            </a:pPr>
            <a:r>
              <a:rPr lang="en-US" b="1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In total more than $912,000 in revenue added to support the needs of Stoughton Health.  </a:t>
            </a:r>
          </a:p>
          <a:p>
            <a:pPr defTabSz="914378">
              <a:buClr>
                <a:prstClr val="black"/>
              </a:buClr>
              <a:buFont typeface="Wingdings" panose="05000000000000000000" pitchFamily="2" charset="2"/>
              <a:buChar char="q"/>
              <a:defRPr/>
            </a:pPr>
            <a:endParaRPr lang="en-US" altLang="en-US" b="1" dirty="0">
              <a:solidFill>
                <a:prstClr val="black"/>
              </a:solidFill>
              <a:latin typeface="IBM Plex Sans" panose="020B0503050203000203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43" indent="-28574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Raised net over </a:t>
            </a:r>
            <a:r>
              <a:rPr lang="en-US" altLang="en-US" b="1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$57,000 </a:t>
            </a:r>
            <a:r>
              <a:rPr lang="en-US" altLang="en-US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in proceeds from the 20</a:t>
            </a:r>
            <a:r>
              <a:rPr lang="en-US" altLang="en-US" baseline="30000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th</a:t>
            </a:r>
            <a:r>
              <a:rPr lang="en-US" altLang="en-US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 Annual Swinging for Health Golf Outing.  </a:t>
            </a:r>
          </a:p>
          <a:p>
            <a:pPr marL="285743" indent="-28574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altLang="en-US" dirty="0">
              <a:solidFill>
                <a:prstClr val="black"/>
              </a:solidFill>
              <a:latin typeface="IBM Plex Sans" panose="020B0503050203000203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43" indent="-28574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$1,500 </a:t>
            </a:r>
            <a:r>
              <a:rPr lang="en-US" altLang="en-US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was awarded to Stoughton High School students and Stoughton Hospital employees pursuing a degree in healthcare.</a:t>
            </a:r>
          </a:p>
          <a:p>
            <a:pPr marL="285743" indent="-28574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altLang="en-US" dirty="0">
              <a:solidFill>
                <a:prstClr val="black"/>
              </a:solidFill>
              <a:latin typeface="IBM Plex Sans" panose="020B0503050203000203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43" indent="-28574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Over </a:t>
            </a:r>
            <a:r>
              <a:rPr lang="en-US" altLang="en-US" b="1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35% of our Employees give </a:t>
            </a:r>
            <a:r>
              <a:rPr lang="en-US" altLang="en-US" dirty="0">
                <a:solidFill>
                  <a:prstClr val="black"/>
                </a:solidFill>
                <a:latin typeface="IBM Plex Sans" panose="020B0503050203000203" pitchFamily="34" charset="0"/>
                <a:ea typeface="ＭＳ Ｐゴシック" charset="0"/>
                <a:cs typeface="Arial" panose="020B0604020202020204" pitchFamily="34" charset="0"/>
              </a:rPr>
              <a:t>in support of the Stoughton Hospital Foundation.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B683-D3D3-A206-C85A-342C0600E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32" y="1388039"/>
            <a:ext cx="286536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6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E382-3578-C607-B93E-12FBF4FF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Partners of Stoughton Hospital</a:t>
            </a:r>
            <a:br>
              <a:rPr lang="en" dirty="0"/>
            </a:br>
            <a:r>
              <a:rPr lang="en" sz="1600" dirty="0"/>
              <a:t>2023 – 2024 Board Officers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0EFDA-5B22-DBE4-3650-9EDEBA4CDF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978FC-BAAD-AD16-9FCD-3D626CCF7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57" t="13584" r="1374" b="56467"/>
          <a:stretch/>
        </p:blipFill>
        <p:spPr>
          <a:xfrm>
            <a:off x="7249394" y="393600"/>
            <a:ext cx="1168685" cy="1184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EAE67F-E22A-860B-6205-55DB3FA2A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48" y="1578518"/>
            <a:ext cx="6853342" cy="30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33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Partners of Stoughton Hospital Report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78">
                <a:defRPr/>
              </a:pPr>
              <a:t>24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1" y="495876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805964" y="1792310"/>
            <a:ext cx="3753149" cy="2623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Gift Shop Sales</a:t>
            </a:r>
          </a:p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Flower Sales (Flash Flower Sale, Pansy and Mum sales)</a:t>
            </a:r>
          </a:p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Monthly Cookie Bakes</a:t>
            </a:r>
          </a:p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Spring Card Party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F5076-4A06-5BBC-0770-4F34F053F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444" y="3404745"/>
            <a:ext cx="4660515" cy="172680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6ABBF29-6590-4FED-3E7E-4440F9D2BDA0}"/>
              </a:ext>
            </a:extLst>
          </p:cNvPr>
          <p:cNvSpPr txBox="1">
            <a:spLocks/>
          </p:cNvSpPr>
          <p:nvPr/>
        </p:nvSpPr>
        <p:spPr>
          <a:xfrm>
            <a:off x="4013176" y="1792310"/>
            <a:ext cx="3586300" cy="17665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Love Light Celebration</a:t>
            </a:r>
          </a:p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Holiday Bake Sale</a:t>
            </a:r>
          </a:p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Stoughton Community Farmers Market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4A840DA-5574-2C89-3E1A-1A75B78EF4E4}"/>
              </a:ext>
            </a:extLst>
          </p:cNvPr>
          <p:cNvSpPr txBox="1">
            <a:spLocks/>
          </p:cNvSpPr>
          <p:nvPr/>
        </p:nvSpPr>
        <p:spPr>
          <a:xfrm>
            <a:off x="412072" y="1444456"/>
            <a:ext cx="7329268" cy="2623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43" indent="-285743" defTabSz="914378">
              <a:spcBef>
                <a:spcPts val="18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b="1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2024 Fundraising activities to help support hospital needs and requests through:</a:t>
            </a:r>
          </a:p>
          <a:p>
            <a:pPr marL="574661" lvl="5" indent="-285743" defTabSz="914378">
              <a:spcBef>
                <a:spcPts val="12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altLang="en-US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10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Partners of Stoughton Hospital Report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78">
              <a:defRPr/>
            </a:pPr>
            <a:fld id="{00000000-1234-1234-1234-123412341234}" type="slidenum">
              <a:rPr lang="en">
                <a:solidFill>
                  <a:srgbClr val="757C83"/>
                </a:solidFill>
              </a:rPr>
              <a:pPr defTabSz="914378">
                <a:defRPr/>
              </a:pPr>
              <a:t>25</a:t>
            </a:fld>
            <a:endParaRPr>
              <a:solidFill>
                <a:srgbClr val="757C83"/>
              </a:solidFill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1" y="495876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182208" y="1411151"/>
            <a:ext cx="8090524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92103" lvl="1" indent="-39210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The Partners were committed to raising funds and contributed </a:t>
            </a:r>
            <a:r>
              <a:rPr lang="en-US" altLang="en-US" sz="1200" b="1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over $16,000 </a:t>
            </a: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towards:</a:t>
            </a:r>
          </a:p>
          <a:p>
            <a:pPr marL="571486" lvl="2" indent="-171446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Blanket warmers in various nursing units</a:t>
            </a:r>
          </a:p>
          <a:p>
            <a:pPr marL="571486" lvl="2" indent="-171446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$10,000 – March Match fundraiser</a:t>
            </a:r>
          </a:p>
          <a:p>
            <a:pPr marL="571486" lvl="2" indent="-171446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New point of sale system in the gift shop</a:t>
            </a:r>
          </a:p>
          <a:p>
            <a:pPr marL="571486" lvl="2" indent="-171446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Sponsored a hole at the Swinging for Health Golf Outing </a:t>
            </a:r>
          </a:p>
          <a:p>
            <a:pPr marL="400040" lvl="2" defTabSz="914378">
              <a:buClr>
                <a:srgbClr val="061E3A">
                  <a:lumMod val="75000"/>
                  <a:lumOff val="25000"/>
                </a:srgbClr>
              </a:buClr>
              <a:defRPr/>
            </a:pPr>
            <a:endParaRPr lang="en-US" altLang="en-US" sz="1200" dirty="0">
              <a:latin typeface="+mj-lt"/>
              <a:ea typeface="ＭＳ Ｐゴシック" panose="020B0600070205080204" pitchFamily="34" charset="-128"/>
              <a:cs typeface="Helvetica Neue Light" charset="0"/>
            </a:endParaRPr>
          </a:p>
          <a:p>
            <a:pPr marL="392103" lvl="1" indent="-39210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The Partners also:</a:t>
            </a:r>
          </a:p>
          <a:p>
            <a:pPr marL="792143" lvl="2" indent="-39210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Provided many hours of volunteer service with the following:</a:t>
            </a:r>
          </a:p>
          <a:p>
            <a:pPr marL="400040" lvl="3" defTabSz="914378">
              <a:buClr>
                <a:srgbClr val="061E3A">
                  <a:lumMod val="75000"/>
                  <a:lumOff val="25000"/>
                </a:srgbClr>
              </a:buClr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             - Stoughton Wellness Coalition, including participation at medication and sharps disposal events </a:t>
            </a:r>
          </a:p>
          <a:p>
            <a:pPr marL="400040" lvl="4" defTabSz="914378">
              <a:buClr>
                <a:srgbClr val="061E3A">
                  <a:lumMod val="75000"/>
                  <a:lumOff val="25000"/>
                </a:srgbClr>
              </a:buClr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             - Operation of the Partners of Stoughton Hospital Gift Shop </a:t>
            </a:r>
          </a:p>
          <a:p>
            <a:pPr marL="400040" lvl="4" defTabSz="914378">
              <a:buClr>
                <a:srgbClr val="061E3A">
                  <a:lumMod val="75000"/>
                  <a:lumOff val="25000"/>
                </a:srgbClr>
              </a:buClr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             - Volunteering at the Foot Clinic at the Community Health &amp; Wellness Center</a:t>
            </a:r>
          </a:p>
          <a:p>
            <a:pPr marL="792143" lvl="2" indent="-39210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Provided walker bags for rehab patients and twiddle muffs for geriatric psychiatry patients</a:t>
            </a:r>
          </a:p>
          <a:p>
            <a:pPr marL="792143" lvl="2" indent="-392103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latin typeface="+mj-lt"/>
              </a:rPr>
              <a:t>Funded the annual scholarship for an individual going into healthcare.</a:t>
            </a:r>
            <a:endParaRPr lang="en-US" altLang="en-US" sz="1200" dirty="0">
              <a:latin typeface="+mj-lt"/>
              <a:ea typeface="ＭＳ Ｐゴシック" panose="020B0600070205080204" pitchFamily="34" charset="-128"/>
              <a:cs typeface="Helvetica Neue Light" charset="0"/>
            </a:endParaRPr>
          </a:p>
          <a:p>
            <a:pPr marL="400040" lvl="2" defTabSz="914378">
              <a:buClr>
                <a:srgbClr val="061E3A">
                  <a:lumMod val="75000"/>
                  <a:lumOff val="25000"/>
                </a:srgbClr>
              </a:buClr>
              <a:defRPr/>
            </a:pPr>
            <a:endParaRPr lang="en-US" altLang="en-US" sz="1200" dirty="0">
              <a:latin typeface="+mj-lt"/>
              <a:ea typeface="ＭＳ Ｐゴシック" panose="020B0600070205080204" pitchFamily="34" charset="-128"/>
              <a:cs typeface="Helvetica Neue Light" charset="0"/>
            </a:endParaRPr>
          </a:p>
          <a:p>
            <a:pPr marL="390525" lvl="2" indent="-390525" defTabSz="914378"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Helvetica Neue Light" charset="0"/>
              </a:rPr>
              <a:t>The Partners also held a </a:t>
            </a:r>
            <a:r>
              <a:rPr lang="en-US" sz="1200" dirty="0">
                <a:latin typeface="+mj-lt"/>
              </a:rPr>
              <a:t>“You Matter” awareness campaign, a community BINGO Party at the Senior Center, a food drive, provided “emergency chocolate” to Stoughton Health employees during hospital week, and hosted a Spring Gathering and Volunteer Appreciation Event.</a:t>
            </a:r>
            <a:endParaRPr lang="en-US" altLang="en-US" sz="1200" dirty="0">
              <a:latin typeface="+mj-lt"/>
              <a:ea typeface="ＭＳ Ｐゴシック" panose="020B0600070205080204" pitchFamily="34" charset="-128"/>
              <a:cs typeface="Helvetica Neue Light" charset="0"/>
            </a:endParaRPr>
          </a:p>
          <a:p>
            <a:pPr marL="792143" lvl="2" indent="-392103" defTabSz="914378">
              <a:spcBef>
                <a:spcPts val="600"/>
              </a:spcBef>
              <a:buClr>
                <a:srgbClr val="061E3A">
                  <a:lumMod val="75000"/>
                  <a:lumOff val="25000"/>
                </a:srgbClr>
              </a:buClr>
              <a:buFont typeface="Wingdings" panose="05000000000000000000" pitchFamily="2" charset="2"/>
              <a:buChar char="§"/>
              <a:defRPr/>
            </a:pPr>
            <a:endParaRPr lang="en-US" altLang="en-US" sz="1200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0450FE-CF3C-F82A-8113-F540D421B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73" y="1721864"/>
            <a:ext cx="2250534" cy="1108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06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Partners of Stoughton Hospital</a:t>
            </a:r>
            <a:br>
              <a:rPr lang="en" dirty="0"/>
            </a:br>
            <a:r>
              <a:rPr lang="en" dirty="0"/>
              <a:t>Upcoming Opportunities for Support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285574" y="1520845"/>
            <a:ext cx="8165739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marR="0" lvl="5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61E3A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FF6F9-6856-5FC2-6C89-5BCACC8BA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000" y="1287131"/>
            <a:ext cx="2971048" cy="3856889"/>
          </a:xfrm>
          <a:prstGeom prst="rect">
            <a:avLst/>
          </a:prstGeom>
        </p:spPr>
      </p:pic>
      <p:pic>
        <p:nvPicPr>
          <p:cNvPr id="5" name="Picture 4" descr="A logo for a hospital&#10;&#10;Description automatically generated">
            <a:extLst>
              <a:ext uri="{FF2B5EF4-FFF2-40B4-BE49-F238E27FC236}">
                <a16:creationId xmlns:a16="http://schemas.microsoft.com/office/drawing/2014/main" id="{373AB9F3-B58D-8CD2-BBFA-B6D07C4F8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826" y="192118"/>
            <a:ext cx="1224952" cy="1330266"/>
          </a:xfrm>
          <a:prstGeom prst="rect">
            <a:avLst/>
          </a:prstGeom>
        </p:spPr>
      </p:pic>
      <p:pic>
        <p:nvPicPr>
          <p:cNvPr id="7" name="Picture 6" descr="A red and white poster with text and images of cookies and cupcakes&#10;&#10;Description automatically generated">
            <a:extLst>
              <a:ext uri="{FF2B5EF4-FFF2-40B4-BE49-F238E27FC236}">
                <a16:creationId xmlns:a16="http://schemas.microsoft.com/office/drawing/2014/main" id="{E89DEA19-FE7C-C8CB-451A-3366F15F2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65" y="1283179"/>
            <a:ext cx="2969752" cy="3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2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C271F9-E993-155C-19EB-89279A6418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0987E-5F01-E87A-5E2F-F2C1A1D1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68"/>
          <a:stretch/>
        </p:blipFill>
        <p:spPr>
          <a:xfrm>
            <a:off x="4572000" y="849473"/>
            <a:ext cx="3490613" cy="3453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67D821-CB2A-95B3-26B8-9F5044985CA3}"/>
              </a:ext>
            </a:extLst>
          </p:cNvPr>
          <p:cNvSpPr txBox="1"/>
          <p:nvPr/>
        </p:nvSpPr>
        <p:spPr>
          <a:xfrm>
            <a:off x="1056233" y="840408"/>
            <a:ext cx="36092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  <a:t>Service Pillar</a:t>
            </a:r>
          </a:p>
          <a:p>
            <a:b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</a:b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  <a:t>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  <a:t>n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  <a:t>patient Admissions</a:t>
            </a:r>
            <a:b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</a:b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/>
                <a:sym typeface="Merriweather"/>
              </a:rPr>
              <a:t>FY2024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36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509223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Service Pillar</a:t>
            </a:r>
            <a:br>
              <a:rPr lang="en" dirty="0"/>
            </a:br>
            <a:r>
              <a:rPr lang="en" dirty="0"/>
              <a:t>Outpatient Visits</a:t>
            </a:r>
            <a:br>
              <a:rPr lang="en" dirty="0"/>
            </a:br>
            <a:r>
              <a:rPr lang="en" dirty="0"/>
              <a:t>FY2022-FY2024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285574" y="1520845"/>
            <a:ext cx="8165739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lvl="5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en-US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847787-773D-50B6-2BBB-148C065896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464534"/>
              </p:ext>
            </p:extLst>
          </p:nvPr>
        </p:nvGraphicFramePr>
        <p:xfrm>
          <a:off x="285574" y="1308875"/>
          <a:ext cx="6854757" cy="383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940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Growth Pillar – Opening of Cottage Grove Urgent Care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285574" y="1520845"/>
            <a:ext cx="8165739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lvl="5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en-US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C39C4-A4B9-EBEF-69DF-6EDE96D9D021}"/>
              </a:ext>
            </a:extLst>
          </p:cNvPr>
          <p:cNvSpPr txBox="1"/>
          <p:nvPr/>
        </p:nvSpPr>
        <p:spPr>
          <a:xfrm>
            <a:off x="183729" y="1475373"/>
            <a:ext cx="434284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2113" lvl="1" indent="-392113">
              <a:spcBef>
                <a:spcPts val="24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IBM Plex Sans" panose="020B0503050203000203" pitchFamily="34" charset="0"/>
                <a:ea typeface="ＭＳ Ｐゴシック" panose="020B0600070205080204" pitchFamily="34" charset="-128"/>
              </a:rPr>
              <a:t>Grow our services locally and mitigate outmigration</a:t>
            </a:r>
          </a:p>
          <a:p>
            <a:pPr marL="392113" lvl="1" indent="-392113">
              <a:spcBef>
                <a:spcPts val="24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latin typeface="IBM Plex Sans" panose="020B0503050203000203" pitchFamily="34" charset="0"/>
                <a:ea typeface="ＭＳ Ｐゴシック" panose="020B0600070205080204" pitchFamily="34" charset="-128"/>
                <a:cs typeface="Helvetica Neue Light" charset="0"/>
              </a:rPr>
              <a:t>Continue to expand outpatient services we provide to our primary service areas</a:t>
            </a:r>
            <a:endParaRPr lang="en-US" altLang="en-US" sz="1400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F2875-4A5C-C937-58CE-8E52E221A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63" y="1310686"/>
            <a:ext cx="4710063" cy="3832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43BDC-F9A2-86BD-C634-06E824FF6F63}"/>
              </a:ext>
            </a:extLst>
          </p:cNvPr>
          <p:cNvSpPr txBox="1"/>
          <p:nvPr/>
        </p:nvSpPr>
        <p:spPr>
          <a:xfrm>
            <a:off x="503680" y="3142128"/>
            <a:ext cx="33677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 3"/>
            </a:pPr>
            <a:r>
              <a:rPr lang="en-US" sz="1400" spc="21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Cottage Grov</a:t>
            </a:r>
            <a:r>
              <a:rPr lang="en-US" spc="21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e Urgent Care Hours:</a:t>
            </a:r>
          </a:p>
          <a:p>
            <a:pPr algn="ctr">
              <a:buFont typeface="Wingdings 3"/>
            </a:pPr>
            <a:endParaRPr lang="en-US" sz="1400" spc="21" dirty="0">
              <a:solidFill>
                <a:schemeClr val="accent3">
                  <a:lumMod val="50000"/>
                </a:schemeClr>
              </a:solidFill>
              <a:latin typeface="Trebuchet MS"/>
            </a:endParaRPr>
          </a:p>
          <a:p>
            <a:pPr algn="ctr">
              <a:buFont typeface="Wingdings 3"/>
            </a:pPr>
            <a:r>
              <a:rPr lang="en-US" sz="1400" spc="21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Monday-Friday: 8 AM - 8 PM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400" spc="21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Saturday-Sunday: 9 AM - 5 PM</a:t>
            </a:r>
          </a:p>
          <a:p>
            <a:pPr algn="ctr"/>
            <a:endParaRPr lang="en-US" spc="21" dirty="0">
              <a:solidFill>
                <a:schemeClr val="accent3">
                  <a:lumMod val="50000"/>
                </a:schemeClr>
              </a:solidFill>
              <a:latin typeface="Trebuchet MS"/>
            </a:endParaRPr>
          </a:p>
          <a:p>
            <a:pPr algn="ctr"/>
            <a:r>
              <a:rPr lang="en-US" sz="1400" spc="21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110 Limestone Pass, Suite 103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47D3-086E-880C-7C15-27E70E36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 Call / Acknowledgement of 2024 Directors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1FC7E-4328-4CFB-3C39-A9CF398DAF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47610-40FB-BA07-2DA8-3F5A8003D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894" y="529853"/>
            <a:ext cx="1877731" cy="566977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CFBCDDA-4ECC-66EC-DF01-DE6AB635B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550165"/>
              </p:ext>
            </p:extLst>
          </p:nvPr>
        </p:nvGraphicFramePr>
        <p:xfrm>
          <a:off x="436940" y="961119"/>
          <a:ext cx="8120585" cy="4182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8462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Finance Pillar</a:t>
            </a:r>
            <a:br>
              <a:rPr lang="en" dirty="0"/>
            </a:br>
            <a:r>
              <a:rPr lang="en" dirty="0"/>
              <a:t>Operating Income Comparison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285574" y="1520845"/>
            <a:ext cx="8165739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lvl="5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en-US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388713"/>
              </p:ext>
            </p:extLst>
          </p:nvPr>
        </p:nvGraphicFramePr>
        <p:xfrm>
          <a:off x="415047" y="1407268"/>
          <a:ext cx="6634264" cy="349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05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People Pillar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57C83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57C83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6031227-095C-FF01-44C2-57547FB29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92913-331F-AE34-DD84-80124AFB7385}"/>
              </a:ext>
            </a:extLst>
          </p:cNvPr>
          <p:cNvSpPr txBox="1">
            <a:spLocks/>
          </p:cNvSpPr>
          <p:nvPr/>
        </p:nvSpPr>
        <p:spPr>
          <a:xfrm>
            <a:off x="285574" y="1520845"/>
            <a:ext cx="8165739" cy="46275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8925" lvl="5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altLang="en-US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AC39C4-A4B9-EBEF-69DF-6EDE96D9D021}"/>
              </a:ext>
            </a:extLst>
          </p:cNvPr>
          <p:cNvSpPr txBox="1"/>
          <p:nvPr/>
        </p:nvSpPr>
        <p:spPr>
          <a:xfrm>
            <a:off x="692687" y="1356991"/>
            <a:ext cx="3749917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2113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kern="1200" dirty="0">
              <a:solidFill>
                <a:prstClr val="black"/>
              </a:solidFill>
              <a:latin typeface="IBM Plex Sans" panose="020B0503050203000203" pitchFamily="34" charset="0"/>
              <a:ea typeface="Calibri" panose="020F0502020204030204" pitchFamily="34" charset="0"/>
              <a:cs typeface="+mn-cs"/>
            </a:endParaRPr>
          </a:p>
          <a:p>
            <a:pPr marL="392113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solidFill>
                  <a:prstClr val="black"/>
                </a:solidFill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Launch of the Daisy &amp; Bee Awards for Nursing &amp; Clinical Support Staff</a:t>
            </a:r>
          </a:p>
          <a:p>
            <a:pPr marL="392113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solidFill>
                  <a:prstClr val="black"/>
                </a:solidFill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Employee Engagement Survey Results </a:t>
            </a:r>
          </a:p>
          <a:p>
            <a:pPr marL="392113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solidFill>
                  <a:prstClr val="black"/>
                </a:solidFill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Workforce Development Grant benefit offering (totaling nearly $75,000) – 6 graduates and 7 in progress: </a:t>
            </a:r>
          </a:p>
          <a:p>
            <a:pPr marL="801688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Coding</a:t>
            </a:r>
            <a:endParaRPr lang="en-US" kern="1200" dirty="0">
              <a:solidFill>
                <a:prstClr val="black"/>
              </a:solidFill>
              <a:latin typeface="IBM Plex Sans" panose="020B0503050203000203" pitchFamily="34" charset="0"/>
              <a:ea typeface="Calibri" panose="020F0502020204030204" pitchFamily="34" charset="0"/>
              <a:cs typeface="+mn-cs"/>
            </a:endParaRPr>
          </a:p>
          <a:p>
            <a:pPr marL="801688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Medical Billing</a:t>
            </a:r>
          </a:p>
          <a:p>
            <a:pPr marL="801688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Clinical Educator</a:t>
            </a:r>
          </a:p>
          <a:p>
            <a:pPr marL="801688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kern="1200" dirty="0">
                <a:solidFill>
                  <a:prstClr val="black"/>
                </a:solidFill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Rad Techs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" panose="020B0503050203000203" pitchFamily="34" charset="0"/>
              <a:ea typeface="Calibri" panose="020F0502020204030204" pitchFamily="34" charset="0"/>
              <a:cs typeface="+mn-cs"/>
            </a:endParaRPr>
          </a:p>
          <a:p>
            <a:pPr marL="801688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APNP</a:t>
            </a:r>
            <a:endParaRPr lang="en-US" kern="1200" dirty="0">
              <a:solidFill>
                <a:prstClr val="black"/>
              </a:solidFill>
              <a:latin typeface="IBM Plex Sans" panose="020B0503050203000203" pitchFamily="34" charset="0"/>
              <a:ea typeface="Calibri" panose="020F0502020204030204" pitchFamily="34" charset="0"/>
              <a:cs typeface="+mn-cs"/>
            </a:endParaRPr>
          </a:p>
          <a:p>
            <a:pPr marL="801688" lvl="1" indent="-392113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" panose="020B0503050203000203" pitchFamily="34" charset="0"/>
                <a:ea typeface="Calibri" panose="020F0502020204030204" pitchFamily="34" charset="0"/>
                <a:cs typeface="+mn-cs"/>
              </a:rPr>
              <a:t>RN </a:t>
            </a:r>
          </a:p>
          <a:p>
            <a:pPr marL="392113" lvl="1" indent="-392113">
              <a:spcBef>
                <a:spcPts val="24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1400" dirty="0">
              <a:latin typeface="IBM Plex Sans" panose="020B0503050203000203" pitchFamily="34" charset="0"/>
              <a:ea typeface="ＭＳ Ｐゴシック" panose="020B0600070205080204" pitchFamily="34" charset="-128"/>
              <a:cs typeface="Helvetica Neue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89F27-A3DA-621C-F17B-05B8A3AE0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814" y="1049140"/>
            <a:ext cx="42957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ctrTitle" idx="4294967295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1"/>
                </a:solidFill>
              </a:rPr>
              <a:t>Adjourn</a:t>
            </a:r>
            <a:endParaRPr sz="9600" dirty="0">
              <a:solidFill>
                <a:schemeClr val="accent1"/>
              </a:solidFill>
            </a:endParaRPr>
          </a:p>
        </p:txBody>
      </p:sp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32</a:t>
            </a:fld>
            <a:endParaRPr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A90213-DF13-79D7-A02C-37585AD3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24" y="2996233"/>
            <a:ext cx="3017351" cy="18221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3F757-DD03-C40D-0583-DCABC14F03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BE906-9796-C82C-C789-887210DA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11" y="-2547"/>
            <a:ext cx="3944454" cy="5139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F05F7-D3DB-8EC7-AF01-6D54D5CC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299" y="0"/>
            <a:ext cx="39612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9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3F757-DD03-C40D-0583-DCABC14F03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7FCA20"/>
                </a:solidFill>
                <a:effectLst/>
                <a:uLnTx/>
                <a:uFillTx/>
                <a:latin typeface="IBM Plex Sans"/>
                <a:sym typeface="IBM Plex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7FCA20"/>
              </a:solidFill>
              <a:effectLst/>
              <a:uLnTx/>
              <a:uFillTx/>
              <a:latin typeface="IBM Plex Sans"/>
              <a:sym typeface="IBM Plex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3164F-DF67-A003-611B-AC1824E29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73" y="0"/>
            <a:ext cx="3942944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6531D-7E4B-43BE-1C35-807B357D6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39124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6B91E-631C-F5BC-D58D-B5F378B9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By-Law Amendment/Approval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7457B-CC90-B955-06A1-43941F4885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0BE237-316E-FFC5-DC47-80E97BC1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52" y="1330179"/>
            <a:ext cx="5106745" cy="2302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60741F-A52D-42B8-9B8D-6F7195BA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98" y="3834626"/>
            <a:ext cx="5106746" cy="9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Appointment of Class I Directors</a:t>
            </a:r>
            <a:br>
              <a:rPr lang="en" dirty="0"/>
            </a:br>
            <a:r>
              <a:rPr lang="en" dirty="0"/>
              <a:t>3-Year Terms</a:t>
            </a:r>
            <a:endParaRPr dirty="0"/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394034F7-4216-8400-7419-1413822C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50" y="495875"/>
            <a:ext cx="1878875" cy="56303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F9867E-6DA7-D4F1-28CA-EE8B0DE89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725797"/>
              </p:ext>
            </p:extLst>
          </p:nvPr>
        </p:nvGraphicFramePr>
        <p:xfrm>
          <a:off x="914575" y="121016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3802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ctrTitle"/>
          </p:nvPr>
        </p:nvSpPr>
        <p:spPr>
          <a:xfrm>
            <a:off x="1790700" y="177630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Medical Staff Report</a:t>
            </a:r>
            <a:endParaRPr dirty="0"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1"/>
          </p:nvPr>
        </p:nvSpPr>
        <p:spPr>
          <a:xfrm>
            <a:off x="2785194" y="2858781"/>
            <a:ext cx="5562600" cy="90561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dirty="0"/>
              <a:t>Dr. Aaron Schwaab</a:t>
            </a:r>
          </a:p>
          <a:p>
            <a:pPr marL="0" indent="0"/>
            <a:r>
              <a:rPr lang="en" dirty="0"/>
              <a:t>Chief of Staff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69556-93FB-186A-33F2-56057DF00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506" y="2658794"/>
            <a:ext cx="587989" cy="7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1A14-6385-1324-E3B5-1BBCE1E1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Medical Staff Board Members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F7D27-4067-CBD5-7D93-F155572CD7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8"/>
            <a:fld id="{00000000-1234-1234-1234-123412341234}" type="slidenum">
              <a:rPr lang="en">
                <a:solidFill>
                  <a:srgbClr val="757C83"/>
                </a:solidFill>
              </a:rPr>
              <a:pPr defTabSz="914378"/>
              <a:t>9</a:t>
            </a:fld>
            <a:endParaRPr lang="en">
              <a:solidFill>
                <a:srgbClr val="757C83"/>
              </a:solidFill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4042696-9F0A-99B2-2591-06A31979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752" y="495876"/>
            <a:ext cx="1878875" cy="56303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75A8A18-CA70-7124-09B8-5A8055678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235891"/>
              </p:ext>
            </p:extLst>
          </p:nvPr>
        </p:nvGraphicFramePr>
        <p:xfrm>
          <a:off x="411437" y="1161191"/>
          <a:ext cx="7384150" cy="416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3211580"/>
      </p:ext>
    </p:extLst>
  </p:cSld>
  <p:clrMapOvr>
    <a:masterClrMapping/>
  </p:clrMapOvr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5199</TotalTime>
  <Words>1022</Words>
  <Application>Microsoft Office PowerPoint</Application>
  <PresentationFormat>On-screen Show (16:9)</PresentationFormat>
  <Paragraphs>224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Merriweather</vt:lpstr>
      <vt:lpstr>IBM Plex Sans Light</vt:lpstr>
      <vt:lpstr>Wingdings</vt:lpstr>
      <vt:lpstr>Arial</vt:lpstr>
      <vt:lpstr>Wingdings 3</vt:lpstr>
      <vt:lpstr>IBM Plex Sans</vt:lpstr>
      <vt:lpstr>Trebuchet MS</vt:lpstr>
      <vt:lpstr>Surrey template</vt:lpstr>
      <vt:lpstr>1_Surrey template</vt:lpstr>
      <vt:lpstr>Stoughton Hospital Association Annual Meeting</vt:lpstr>
      <vt:lpstr>Governing Board Report</vt:lpstr>
      <vt:lpstr>Roll Call / Acknowledgement of 2024 Directors</vt:lpstr>
      <vt:lpstr>PowerPoint Presentation</vt:lpstr>
      <vt:lpstr>PowerPoint Presentation</vt:lpstr>
      <vt:lpstr>By-Law Amendment/Approval</vt:lpstr>
      <vt:lpstr>Appointment of Class I Directors 3-Year Terms</vt:lpstr>
      <vt:lpstr>Medical Staff Report</vt:lpstr>
      <vt:lpstr>2024 Medical Staff Board Members</vt:lpstr>
      <vt:lpstr>2024 – 2025 Medical Staff Officers</vt:lpstr>
      <vt:lpstr>Clinical Advisors</vt:lpstr>
      <vt:lpstr>Stoughton Health Medical Staff</vt:lpstr>
      <vt:lpstr>Medical Staff Accomplishments</vt:lpstr>
      <vt:lpstr>Medical Staff Goals</vt:lpstr>
      <vt:lpstr>CEO Update</vt:lpstr>
      <vt:lpstr>Mission, Vision &amp; Values</vt:lpstr>
      <vt:lpstr>PowerPoint Presentation</vt:lpstr>
      <vt:lpstr>Appreciation and Recognition</vt:lpstr>
      <vt:lpstr>Manager Accomplishments</vt:lpstr>
      <vt:lpstr>PowerPoint Presentation</vt:lpstr>
      <vt:lpstr>Stoughton Hospital Foundation 2024 Board of Directors</vt:lpstr>
      <vt:lpstr>Stoughton Hospital Foundation Oct. 2023 – Sept. 2024 Highlights</vt:lpstr>
      <vt:lpstr>Partners of Stoughton Hospital 2023 – 2024 Board Officers</vt:lpstr>
      <vt:lpstr>Partners of Stoughton Hospital Report</vt:lpstr>
      <vt:lpstr>Partners of Stoughton Hospital Report</vt:lpstr>
      <vt:lpstr>Partners of Stoughton Hospital Upcoming Opportunities for Support</vt:lpstr>
      <vt:lpstr>PowerPoint Presentation</vt:lpstr>
      <vt:lpstr>Service Pillar Outpatient Visits FY2022-FY2024</vt:lpstr>
      <vt:lpstr>Growth Pillar – Opening of Cottage Grove Urgent Care</vt:lpstr>
      <vt:lpstr>Finance Pillar Operating Income Comparison</vt:lpstr>
      <vt:lpstr>People Pillar</vt:lpstr>
      <vt:lpstr>Adjourn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Stoughton Hospital Association Annual Meeting</dc:title>
  <dc:creator>Polster, Angela</dc:creator>
  <cp:lastModifiedBy>Polster, Angela</cp:lastModifiedBy>
  <cp:revision>150</cp:revision>
  <cp:lastPrinted>2024-11-25T12:40:28Z</cp:lastPrinted>
  <dcterms:modified xsi:type="dcterms:W3CDTF">2024-11-26T02:28:08Z</dcterms:modified>
</cp:coreProperties>
</file>