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315" r:id="rId4"/>
    <p:sldId id="316" r:id="rId5"/>
    <p:sldId id="327" r:id="rId6"/>
    <p:sldId id="323" r:id="rId7"/>
    <p:sldId id="324" r:id="rId8"/>
    <p:sldId id="317" r:id="rId9"/>
    <p:sldId id="326" r:id="rId10"/>
    <p:sldId id="320" r:id="rId11"/>
    <p:sldId id="318" r:id="rId12"/>
    <p:sldId id="322" r:id="rId13"/>
    <p:sldId id="319" r:id="rId14"/>
    <p:sldId id="325" r:id="rId15"/>
    <p:sldId id="298" r:id="rId16"/>
    <p:sldId id="301" r:id="rId17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A62C"/>
    <a:srgbClr val="268CAC"/>
    <a:srgbClr val="5B3D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FA4289-F73D-4604-8955-51E7F998BE80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A135545-5D75-4F43-BB4A-87F89C01E325}">
      <dgm:prSet phldrT="[Text]"/>
      <dgm:spPr/>
      <dgm:t>
        <a:bodyPr/>
        <a:lstStyle/>
        <a:p>
          <a:r>
            <a:rPr lang="en-US" dirty="0"/>
            <a:t>Solar Solutions – Future Potential</a:t>
          </a:r>
        </a:p>
      </dgm:t>
    </dgm:pt>
    <dgm:pt modelId="{EAE9B1D8-4418-4D93-B474-B22C4BCE9C43}" type="parTrans" cxnId="{2C476036-23A3-4C54-9234-68EEB096C691}">
      <dgm:prSet/>
      <dgm:spPr/>
      <dgm:t>
        <a:bodyPr/>
        <a:lstStyle/>
        <a:p>
          <a:endParaRPr lang="en-US"/>
        </a:p>
      </dgm:t>
    </dgm:pt>
    <dgm:pt modelId="{FF072672-4078-47EF-ACBF-62B2179F7DB0}" type="sibTrans" cxnId="{2C476036-23A3-4C54-9234-68EEB096C691}">
      <dgm:prSet/>
      <dgm:spPr/>
      <dgm:t>
        <a:bodyPr/>
        <a:lstStyle/>
        <a:p>
          <a:endParaRPr lang="en-US"/>
        </a:p>
      </dgm:t>
    </dgm:pt>
    <dgm:pt modelId="{B70EAC2A-D74C-49D8-B48A-0324AD6C410B}">
      <dgm:prSet phldrT="[Text]"/>
      <dgm:spPr/>
      <dgm:t>
        <a:bodyPr/>
        <a:lstStyle/>
        <a:p>
          <a:r>
            <a:rPr lang="en-US" dirty="0"/>
            <a:t>Medical Staff Structure/Credentialing Process</a:t>
          </a:r>
        </a:p>
      </dgm:t>
    </dgm:pt>
    <dgm:pt modelId="{D5C533EB-BBA7-4F4D-9A19-23E944E1525B}" type="parTrans" cxnId="{C14D2634-62BC-4560-93F5-877CD0EDD73C}">
      <dgm:prSet/>
      <dgm:spPr/>
      <dgm:t>
        <a:bodyPr/>
        <a:lstStyle/>
        <a:p>
          <a:endParaRPr lang="en-US"/>
        </a:p>
      </dgm:t>
    </dgm:pt>
    <dgm:pt modelId="{97FAA423-CD08-42CA-B910-065D8FC840E6}" type="sibTrans" cxnId="{C14D2634-62BC-4560-93F5-877CD0EDD73C}">
      <dgm:prSet/>
      <dgm:spPr/>
      <dgm:t>
        <a:bodyPr/>
        <a:lstStyle/>
        <a:p>
          <a:endParaRPr lang="en-US"/>
        </a:p>
      </dgm:t>
    </dgm:pt>
    <dgm:pt modelId="{2729C04B-E764-47DC-B1A8-48027C90E8C5}">
      <dgm:prSet phldrT="[Text]"/>
      <dgm:spPr/>
      <dgm:t>
        <a:bodyPr/>
        <a:lstStyle/>
        <a:p>
          <a:r>
            <a:rPr lang="en-US" dirty="0"/>
            <a:t>Medical Imaging Service Line Overview </a:t>
          </a:r>
        </a:p>
      </dgm:t>
    </dgm:pt>
    <dgm:pt modelId="{C10E3085-8D5F-48C0-B01E-3BB2475119C6}" type="parTrans" cxnId="{E9A94161-3162-49EE-8A9F-4CDBE3F3FC45}">
      <dgm:prSet/>
      <dgm:spPr/>
      <dgm:t>
        <a:bodyPr/>
        <a:lstStyle/>
        <a:p>
          <a:endParaRPr lang="en-US"/>
        </a:p>
      </dgm:t>
    </dgm:pt>
    <dgm:pt modelId="{C23D2836-8012-4FC9-8211-510FC2AC4BBA}" type="sibTrans" cxnId="{E9A94161-3162-49EE-8A9F-4CDBE3F3FC45}">
      <dgm:prSet/>
      <dgm:spPr/>
      <dgm:t>
        <a:bodyPr/>
        <a:lstStyle/>
        <a:p>
          <a:endParaRPr lang="en-US"/>
        </a:p>
      </dgm:t>
    </dgm:pt>
    <dgm:pt modelId="{58A27F70-2769-4228-970F-438C3A6B39D0}">
      <dgm:prSet phldrT="[Text]"/>
      <dgm:spPr/>
      <dgm:t>
        <a:bodyPr/>
        <a:lstStyle/>
        <a:p>
          <a:r>
            <a:rPr lang="en-US" dirty="0"/>
            <a:t>Pharmacy 340b</a:t>
          </a:r>
        </a:p>
      </dgm:t>
    </dgm:pt>
    <dgm:pt modelId="{1FDB12C8-8390-4836-8CA9-4F8BCB1753DA}" type="parTrans" cxnId="{A3598607-9D34-427A-9EA9-CFE08420B505}">
      <dgm:prSet/>
      <dgm:spPr/>
      <dgm:t>
        <a:bodyPr/>
        <a:lstStyle/>
        <a:p>
          <a:endParaRPr lang="en-US"/>
        </a:p>
      </dgm:t>
    </dgm:pt>
    <dgm:pt modelId="{7E82B607-7BD6-4913-BD46-762C3488C3E0}" type="sibTrans" cxnId="{A3598607-9D34-427A-9EA9-CFE08420B505}">
      <dgm:prSet/>
      <dgm:spPr/>
      <dgm:t>
        <a:bodyPr/>
        <a:lstStyle/>
        <a:p>
          <a:endParaRPr lang="en-US"/>
        </a:p>
      </dgm:t>
    </dgm:pt>
    <dgm:pt modelId="{0A8F147A-833F-433B-B3C0-7D1DAD9CD9FF}">
      <dgm:prSet phldrT="[Text]"/>
      <dgm:spPr/>
      <dgm:t>
        <a:bodyPr/>
        <a:lstStyle/>
        <a:p>
          <a:r>
            <a:rPr lang="en-US" dirty="0"/>
            <a:t>Compliance/Regulatory Requirements</a:t>
          </a:r>
        </a:p>
      </dgm:t>
    </dgm:pt>
    <dgm:pt modelId="{FF728BB1-EC4A-449C-80A5-D1051FE4C259}" type="parTrans" cxnId="{36649548-B684-4F6A-8FA6-BDE2FA3230E6}">
      <dgm:prSet/>
      <dgm:spPr/>
      <dgm:t>
        <a:bodyPr/>
        <a:lstStyle/>
        <a:p>
          <a:endParaRPr lang="en-US"/>
        </a:p>
      </dgm:t>
    </dgm:pt>
    <dgm:pt modelId="{19F547C7-E1A7-4953-B064-D157F5301FA1}" type="sibTrans" cxnId="{36649548-B684-4F6A-8FA6-BDE2FA3230E6}">
      <dgm:prSet/>
      <dgm:spPr/>
      <dgm:t>
        <a:bodyPr/>
        <a:lstStyle/>
        <a:p>
          <a:endParaRPr lang="en-US"/>
        </a:p>
      </dgm:t>
    </dgm:pt>
    <dgm:pt modelId="{ADC3FDEE-C3A7-4064-957E-AD7226471716}">
      <dgm:prSet phldrT="[Text]"/>
      <dgm:spPr/>
      <dgm:t>
        <a:bodyPr/>
        <a:lstStyle/>
        <a:p>
          <a:r>
            <a:rPr lang="en-US" dirty="0"/>
            <a:t>SSM Health/Stoughton Health Affiliation Agreement</a:t>
          </a:r>
        </a:p>
      </dgm:t>
    </dgm:pt>
    <dgm:pt modelId="{5CE1A09B-81C0-4594-9CB0-5BAD489B0A5E}" type="parTrans" cxnId="{C8BC6A54-C839-4540-A634-924E312D1FAF}">
      <dgm:prSet/>
      <dgm:spPr/>
      <dgm:t>
        <a:bodyPr/>
        <a:lstStyle/>
        <a:p>
          <a:endParaRPr lang="en-US"/>
        </a:p>
      </dgm:t>
    </dgm:pt>
    <dgm:pt modelId="{35CED3ED-88F6-4F5A-9B2F-43B905C3C328}" type="sibTrans" cxnId="{C8BC6A54-C839-4540-A634-924E312D1FAF}">
      <dgm:prSet/>
      <dgm:spPr/>
      <dgm:t>
        <a:bodyPr/>
        <a:lstStyle/>
        <a:p>
          <a:endParaRPr lang="en-US"/>
        </a:p>
      </dgm:t>
    </dgm:pt>
    <dgm:pt modelId="{B54BE0BE-EE72-4170-9DF2-AA4A86DE25D4}">
      <dgm:prSet phldrT="[Text]"/>
      <dgm:spPr/>
      <dgm:t>
        <a:bodyPr/>
        <a:lstStyle/>
        <a:p>
          <a:r>
            <a:rPr lang="en-US" dirty="0"/>
            <a:t>Artificial Intelligence</a:t>
          </a:r>
        </a:p>
      </dgm:t>
    </dgm:pt>
    <dgm:pt modelId="{417CCAD3-9C46-48FD-B213-A2F3DE5FB8C7}" type="parTrans" cxnId="{26376083-B487-4EDC-8257-6668429DB3D7}">
      <dgm:prSet/>
      <dgm:spPr/>
      <dgm:t>
        <a:bodyPr/>
        <a:lstStyle/>
        <a:p>
          <a:endParaRPr lang="en-US"/>
        </a:p>
      </dgm:t>
    </dgm:pt>
    <dgm:pt modelId="{26FDFF6C-BB27-4679-94AD-31E3F3395422}" type="sibTrans" cxnId="{26376083-B487-4EDC-8257-6668429DB3D7}">
      <dgm:prSet/>
      <dgm:spPr/>
      <dgm:t>
        <a:bodyPr/>
        <a:lstStyle/>
        <a:p>
          <a:endParaRPr lang="en-US"/>
        </a:p>
      </dgm:t>
    </dgm:pt>
    <dgm:pt modelId="{409F637B-F876-4253-AD46-25CF0063CA5E}">
      <dgm:prSet phldrT="[Text]"/>
      <dgm:spPr/>
      <dgm:t>
        <a:bodyPr/>
        <a:lstStyle/>
        <a:p>
          <a:r>
            <a:rPr lang="en-US" dirty="0"/>
            <a:t>Departmental Presentations (Services/Volumes/Performance)</a:t>
          </a:r>
        </a:p>
      </dgm:t>
    </dgm:pt>
    <dgm:pt modelId="{B8EA2CE6-730C-4867-804A-B791A7FAC9F4}" type="parTrans" cxnId="{C1063D81-F81E-4DF4-B19D-812293B62F59}">
      <dgm:prSet/>
      <dgm:spPr/>
      <dgm:t>
        <a:bodyPr/>
        <a:lstStyle/>
        <a:p>
          <a:endParaRPr lang="en-US"/>
        </a:p>
      </dgm:t>
    </dgm:pt>
    <dgm:pt modelId="{CF4959F9-6513-4441-9D2F-20C9D932F781}" type="sibTrans" cxnId="{C1063D81-F81E-4DF4-B19D-812293B62F59}">
      <dgm:prSet/>
      <dgm:spPr/>
      <dgm:t>
        <a:bodyPr/>
        <a:lstStyle/>
        <a:p>
          <a:endParaRPr lang="en-US"/>
        </a:p>
      </dgm:t>
    </dgm:pt>
    <dgm:pt modelId="{118FBD2A-A055-4844-8634-09E391B33E9A}">
      <dgm:prSet phldrT="[Text]"/>
      <dgm:spPr/>
      <dgm:t>
        <a:bodyPr/>
        <a:lstStyle/>
        <a:p>
          <a:r>
            <a:rPr lang="en-US" dirty="0"/>
            <a:t>Chris Schmitz | 1/24/2024</a:t>
          </a:r>
        </a:p>
      </dgm:t>
    </dgm:pt>
    <dgm:pt modelId="{5631F863-FC00-4E86-A5BF-8C97998FA497}" type="parTrans" cxnId="{ABCEA9C6-600C-4359-A5D4-DB2D9D0D2ABA}">
      <dgm:prSet/>
      <dgm:spPr/>
      <dgm:t>
        <a:bodyPr/>
        <a:lstStyle/>
        <a:p>
          <a:endParaRPr lang="en-US"/>
        </a:p>
      </dgm:t>
    </dgm:pt>
    <dgm:pt modelId="{BDDE2F0D-EEE0-409A-83E4-D20D0D82F048}" type="sibTrans" cxnId="{ABCEA9C6-600C-4359-A5D4-DB2D9D0D2ABA}">
      <dgm:prSet/>
      <dgm:spPr/>
      <dgm:t>
        <a:bodyPr/>
        <a:lstStyle/>
        <a:p>
          <a:endParaRPr lang="en-US"/>
        </a:p>
      </dgm:t>
    </dgm:pt>
    <dgm:pt modelId="{926F9A7C-EEC5-47DE-8075-E96921A18999}">
      <dgm:prSet phldrT="[Text]"/>
      <dgm:spPr/>
      <dgm:t>
        <a:bodyPr/>
        <a:lstStyle/>
        <a:p>
          <a:r>
            <a:rPr lang="en-US" dirty="0"/>
            <a:t>Jen White/Erin Meronk | 3/27/2024</a:t>
          </a:r>
        </a:p>
      </dgm:t>
    </dgm:pt>
    <dgm:pt modelId="{B479B474-7E03-4ABB-AD38-22D18A6E7ACF}" type="parTrans" cxnId="{AC39C21A-24D7-459C-A134-68F58E27FDDC}">
      <dgm:prSet/>
      <dgm:spPr/>
      <dgm:t>
        <a:bodyPr/>
        <a:lstStyle/>
        <a:p>
          <a:endParaRPr lang="en-US"/>
        </a:p>
      </dgm:t>
    </dgm:pt>
    <dgm:pt modelId="{A56ACD05-6E11-4E6D-9300-C9EA474D1221}" type="sibTrans" cxnId="{AC39C21A-24D7-459C-A134-68F58E27FDDC}">
      <dgm:prSet/>
      <dgm:spPr/>
      <dgm:t>
        <a:bodyPr/>
        <a:lstStyle/>
        <a:p>
          <a:endParaRPr lang="en-US"/>
        </a:p>
      </dgm:t>
    </dgm:pt>
    <dgm:pt modelId="{BF6682C9-FD4C-4FC4-B2FE-63A5430E23E4}">
      <dgm:prSet phldrT="[Text]"/>
      <dgm:spPr/>
      <dgm:t>
        <a:bodyPr/>
        <a:lstStyle/>
        <a:p>
          <a:r>
            <a:rPr lang="en-US" dirty="0"/>
            <a:t>Sara Sturmer/Michelle Abey | 5/22/2024</a:t>
          </a:r>
        </a:p>
      </dgm:t>
    </dgm:pt>
    <dgm:pt modelId="{AEDA9868-D03B-4611-8DFA-3557F7B64AEF}" type="parTrans" cxnId="{85F544E5-1490-4551-A0DF-A987D9E92595}">
      <dgm:prSet/>
      <dgm:spPr/>
      <dgm:t>
        <a:bodyPr/>
        <a:lstStyle/>
        <a:p>
          <a:endParaRPr lang="en-US"/>
        </a:p>
      </dgm:t>
    </dgm:pt>
    <dgm:pt modelId="{A4351090-1AD4-4493-84B1-2D036D118012}" type="sibTrans" cxnId="{85F544E5-1490-4551-A0DF-A987D9E92595}">
      <dgm:prSet/>
      <dgm:spPr/>
      <dgm:t>
        <a:bodyPr/>
        <a:lstStyle/>
        <a:p>
          <a:endParaRPr lang="en-US"/>
        </a:p>
      </dgm:t>
    </dgm:pt>
    <dgm:pt modelId="{C7F9DF0D-64B7-4B9B-9C52-D885D9ACE536}">
      <dgm:prSet phldrT="[Text]"/>
      <dgm:spPr/>
      <dgm:t>
        <a:bodyPr/>
        <a:lstStyle/>
        <a:p>
          <a:r>
            <a:rPr lang="en-US" dirty="0"/>
            <a:t>Pauline Cass | 7/24/2024</a:t>
          </a:r>
        </a:p>
      </dgm:t>
    </dgm:pt>
    <dgm:pt modelId="{C6F187CF-72A1-49DD-B1A4-DB830C2C3FFA}" type="parTrans" cxnId="{A9DD13C9-96B1-425D-8067-0D80C6DBCC7E}">
      <dgm:prSet/>
      <dgm:spPr/>
      <dgm:t>
        <a:bodyPr/>
        <a:lstStyle/>
        <a:p>
          <a:endParaRPr lang="en-US"/>
        </a:p>
      </dgm:t>
    </dgm:pt>
    <dgm:pt modelId="{AD7FE1CA-6095-4931-9AC0-EFB9BC1D8EAB}" type="sibTrans" cxnId="{A9DD13C9-96B1-425D-8067-0D80C6DBCC7E}">
      <dgm:prSet/>
      <dgm:spPr/>
      <dgm:t>
        <a:bodyPr/>
        <a:lstStyle/>
        <a:p>
          <a:endParaRPr lang="en-US"/>
        </a:p>
      </dgm:t>
    </dgm:pt>
    <dgm:pt modelId="{4BFEC3D8-E13C-44C0-A0E6-34F9C9B1CD12}">
      <dgm:prSet phldrT="[Text]"/>
      <dgm:spPr/>
      <dgm:t>
        <a:bodyPr/>
        <a:lstStyle/>
        <a:p>
          <a:r>
            <a:rPr lang="en-US" dirty="0"/>
            <a:t>Quarles &amp; Brady | 9/13/2024</a:t>
          </a:r>
        </a:p>
      </dgm:t>
    </dgm:pt>
    <dgm:pt modelId="{71661679-BCE9-497E-B64E-5D05BAC1DC36}" type="parTrans" cxnId="{5B4E4980-EA30-482D-B729-53B4B2EB5F0B}">
      <dgm:prSet/>
      <dgm:spPr/>
      <dgm:t>
        <a:bodyPr/>
        <a:lstStyle/>
        <a:p>
          <a:endParaRPr lang="en-US"/>
        </a:p>
      </dgm:t>
    </dgm:pt>
    <dgm:pt modelId="{6ACAFFBF-E4DC-458C-ADB7-D09277D6FBA7}" type="sibTrans" cxnId="{5B4E4980-EA30-482D-B729-53B4B2EB5F0B}">
      <dgm:prSet/>
      <dgm:spPr/>
      <dgm:t>
        <a:bodyPr/>
        <a:lstStyle/>
        <a:p>
          <a:endParaRPr lang="en-US"/>
        </a:p>
      </dgm:t>
    </dgm:pt>
    <dgm:pt modelId="{F293E35B-C586-4765-81AD-D80EBB656C52}">
      <dgm:prSet phldrT="[Text]"/>
      <dgm:spPr/>
      <dgm:t>
        <a:bodyPr/>
        <a:lstStyle/>
        <a:p>
          <a:r>
            <a:rPr lang="en-US" dirty="0"/>
            <a:t>Dan DeGroot | 9/13/2024</a:t>
          </a:r>
        </a:p>
      </dgm:t>
    </dgm:pt>
    <dgm:pt modelId="{238C2EA9-3400-42D4-BD6E-1563D2E731DF}" type="parTrans" cxnId="{8A43824E-BC3C-481A-9F63-4B4D5FDC13C8}">
      <dgm:prSet/>
      <dgm:spPr/>
      <dgm:t>
        <a:bodyPr/>
        <a:lstStyle/>
        <a:p>
          <a:endParaRPr lang="en-US"/>
        </a:p>
      </dgm:t>
    </dgm:pt>
    <dgm:pt modelId="{4563389B-6D38-49B2-8D07-067545CA70E4}" type="sibTrans" cxnId="{8A43824E-BC3C-481A-9F63-4B4D5FDC13C8}">
      <dgm:prSet/>
      <dgm:spPr/>
      <dgm:t>
        <a:bodyPr/>
        <a:lstStyle/>
        <a:p>
          <a:endParaRPr lang="en-US"/>
        </a:p>
      </dgm:t>
    </dgm:pt>
    <dgm:pt modelId="{E502AB7B-1DF0-452C-8EF8-563576445F03}">
      <dgm:prSet phldrT="[Text]"/>
      <dgm:spPr/>
      <dgm:t>
        <a:bodyPr/>
        <a:lstStyle/>
        <a:p>
          <a:r>
            <a:rPr lang="en-US" dirty="0"/>
            <a:t>CliftonLarsonAllen | 9/13/2024</a:t>
          </a:r>
        </a:p>
      </dgm:t>
    </dgm:pt>
    <dgm:pt modelId="{53520047-4549-45D3-9578-12542DEF40BF}" type="parTrans" cxnId="{3D8D97D6-8872-4266-9437-87243A212BE8}">
      <dgm:prSet/>
      <dgm:spPr/>
      <dgm:t>
        <a:bodyPr/>
        <a:lstStyle/>
        <a:p>
          <a:endParaRPr lang="en-US"/>
        </a:p>
      </dgm:t>
    </dgm:pt>
    <dgm:pt modelId="{263672CC-17E8-41B2-A23A-7011C0758D3A}" type="sibTrans" cxnId="{3D8D97D6-8872-4266-9437-87243A212BE8}">
      <dgm:prSet/>
      <dgm:spPr/>
      <dgm:t>
        <a:bodyPr/>
        <a:lstStyle/>
        <a:p>
          <a:endParaRPr lang="en-US"/>
        </a:p>
      </dgm:t>
    </dgm:pt>
    <dgm:pt modelId="{38D4A163-B064-454F-879C-901B37216820}">
      <dgm:prSet phldrT="[Text]"/>
      <dgm:spPr/>
      <dgm:t>
        <a:bodyPr/>
        <a:lstStyle/>
        <a:p>
          <a:r>
            <a:rPr lang="en-US" dirty="0"/>
            <a:t>Cardiac HEAL Program | Jonathan Milton/Tina DeGroot | 11/25/2024 </a:t>
          </a:r>
        </a:p>
      </dgm:t>
    </dgm:pt>
    <dgm:pt modelId="{CDD017CD-2623-4B05-9005-AA872EAE197D}" type="parTrans" cxnId="{9EAC6879-264E-42C2-8F62-EFEF8EF6684F}">
      <dgm:prSet/>
      <dgm:spPr/>
      <dgm:t>
        <a:bodyPr/>
        <a:lstStyle/>
        <a:p>
          <a:endParaRPr lang="en-US"/>
        </a:p>
      </dgm:t>
    </dgm:pt>
    <dgm:pt modelId="{702B1109-4C44-48D5-AD86-BBCC647A955F}" type="sibTrans" cxnId="{9EAC6879-264E-42C2-8F62-EFEF8EF6684F}">
      <dgm:prSet/>
      <dgm:spPr/>
      <dgm:t>
        <a:bodyPr/>
        <a:lstStyle/>
        <a:p>
          <a:endParaRPr lang="en-US"/>
        </a:p>
      </dgm:t>
    </dgm:pt>
    <dgm:pt modelId="{DDAD0F45-C040-4C64-8353-E61B1C14B495}" type="pres">
      <dgm:prSet presAssocID="{29FA4289-F73D-4604-8955-51E7F998BE80}" presName="linear" presStyleCnt="0">
        <dgm:presLayoutVars>
          <dgm:dir/>
          <dgm:animLvl val="lvl"/>
          <dgm:resizeHandles val="exact"/>
        </dgm:presLayoutVars>
      </dgm:prSet>
      <dgm:spPr/>
    </dgm:pt>
    <dgm:pt modelId="{B385F5F8-45F6-4709-8E40-3E3B7E5A5323}" type="pres">
      <dgm:prSet presAssocID="{2A135545-5D75-4F43-BB4A-87F89C01E325}" presName="parentLin" presStyleCnt="0"/>
      <dgm:spPr/>
    </dgm:pt>
    <dgm:pt modelId="{A039A339-3E27-43B6-927D-875FFDD4D779}" type="pres">
      <dgm:prSet presAssocID="{2A135545-5D75-4F43-BB4A-87F89C01E325}" presName="parentLeftMargin" presStyleLbl="node1" presStyleIdx="0" presStyleCnt="8"/>
      <dgm:spPr/>
    </dgm:pt>
    <dgm:pt modelId="{D26C53FD-BF34-408D-BCD0-8A1E7EDD4C7F}" type="pres">
      <dgm:prSet presAssocID="{2A135545-5D75-4F43-BB4A-87F89C01E325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67C2D8DC-625A-41F5-9ACE-F9B8562CD240}" type="pres">
      <dgm:prSet presAssocID="{2A135545-5D75-4F43-BB4A-87F89C01E325}" presName="negativeSpace" presStyleCnt="0"/>
      <dgm:spPr/>
    </dgm:pt>
    <dgm:pt modelId="{4E998634-9F62-4067-8A86-4E0EE61626B3}" type="pres">
      <dgm:prSet presAssocID="{2A135545-5D75-4F43-BB4A-87F89C01E325}" presName="childText" presStyleLbl="conFgAcc1" presStyleIdx="0" presStyleCnt="8">
        <dgm:presLayoutVars>
          <dgm:bulletEnabled val="1"/>
        </dgm:presLayoutVars>
      </dgm:prSet>
      <dgm:spPr/>
    </dgm:pt>
    <dgm:pt modelId="{D3EA5EB7-BA80-45A9-BE5E-9D5312822527}" type="pres">
      <dgm:prSet presAssocID="{FF072672-4078-47EF-ACBF-62B2179F7DB0}" presName="spaceBetweenRectangles" presStyleCnt="0"/>
      <dgm:spPr/>
    </dgm:pt>
    <dgm:pt modelId="{A7DFF0D2-91DC-44CD-BD61-066779AE6095}" type="pres">
      <dgm:prSet presAssocID="{B70EAC2A-D74C-49D8-B48A-0324AD6C410B}" presName="parentLin" presStyleCnt="0"/>
      <dgm:spPr/>
    </dgm:pt>
    <dgm:pt modelId="{104B84F6-3936-4DCA-8A94-B23D04FA4F57}" type="pres">
      <dgm:prSet presAssocID="{B70EAC2A-D74C-49D8-B48A-0324AD6C410B}" presName="parentLeftMargin" presStyleLbl="node1" presStyleIdx="0" presStyleCnt="8"/>
      <dgm:spPr/>
    </dgm:pt>
    <dgm:pt modelId="{172B6278-5A6C-46F0-9DFB-41E222B254B4}" type="pres">
      <dgm:prSet presAssocID="{B70EAC2A-D74C-49D8-B48A-0324AD6C410B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1CBA82D2-D705-4AC5-95BD-621F41D95707}" type="pres">
      <dgm:prSet presAssocID="{B70EAC2A-D74C-49D8-B48A-0324AD6C410B}" presName="negativeSpace" presStyleCnt="0"/>
      <dgm:spPr/>
    </dgm:pt>
    <dgm:pt modelId="{8D89AC13-743C-4844-8C4B-0211CC332590}" type="pres">
      <dgm:prSet presAssocID="{B70EAC2A-D74C-49D8-B48A-0324AD6C410B}" presName="childText" presStyleLbl="conFgAcc1" presStyleIdx="1" presStyleCnt="8">
        <dgm:presLayoutVars>
          <dgm:bulletEnabled val="1"/>
        </dgm:presLayoutVars>
      </dgm:prSet>
      <dgm:spPr/>
    </dgm:pt>
    <dgm:pt modelId="{38C0DAAA-3ECB-4B61-AC80-601A43CAFBCC}" type="pres">
      <dgm:prSet presAssocID="{97FAA423-CD08-42CA-B910-065D8FC840E6}" presName="spaceBetweenRectangles" presStyleCnt="0"/>
      <dgm:spPr/>
    </dgm:pt>
    <dgm:pt modelId="{4613D9BA-98CD-4560-9688-93F2A678A605}" type="pres">
      <dgm:prSet presAssocID="{2729C04B-E764-47DC-B1A8-48027C90E8C5}" presName="parentLin" presStyleCnt="0"/>
      <dgm:spPr/>
    </dgm:pt>
    <dgm:pt modelId="{97AA5A73-437C-4015-B91E-17920131F676}" type="pres">
      <dgm:prSet presAssocID="{2729C04B-E764-47DC-B1A8-48027C90E8C5}" presName="parentLeftMargin" presStyleLbl="node1" presStyleIdx="1" presStyleCnt="8"/>
      <dgm:spPr/>
    </dgm:pt>
    <dgm:pt modelId="{EC121026-5731-4C38-8053-D836F1824413}" type="pres">
      <dgm:prSet presAssocID="{2729C04B-E764-47DC-B1A8-48027C90E8C5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89B83D49-0027-4DD6-820F-CE5CB386A9B9}" type="pres">
      <dgm:prSet presAssocID="{2729C04B-E764-47DC-B1A8-48027C90E8C5}" presName="negativeSpace" presStyleCnt="0"/>
      <dgm:spPr/>
    </dgm:pt>
    <dgm:pt modelId="{9B6D04B6-7B2E-4823-80B1-9D17B118351F}" type="pres">
      <dgm:prSet presAssocID="{2729C04B-E764-47DC-B1A8-48027C90E8C5}" presName="childText" presStyleLbl="conFgAcc1" presStyleIdx="2" presStyleCnt="8" custLinFactNeighborX="349" custLinFactNeighborY="53679">
        <dgm:presLayoutVars>
          <dgm:bulletEnabled val="1"/>
        </dgm:presLayoutVars>
      </dgm:prSet>
      <dgm:spPr/>
    </dgm:pt>
    <dgm:pt modelId="{25F8359A-564D-43AB-B1C8-D78F6B59EB81}" type="pres">
      <dgm:prSet presAssocID="{C23D2836-8012-4FC9-8211-510FC2AC4BBA}" presName="spaceBetweenRectangles" presStyleCnt="0"/>
      <dgm:spPr/>
    </dgm:pt>
    <dgm:pt modelId="{6C34A503-2BEA-4C71-906B-3CA630F7EFFB}" type="pres">
      <dgm:prSet presAssocID="{58A27F70-2769-4228-970F-438C3A6B39D0}" presName="parentLin" presStyleCnt="0"/>
      <dgm:spPr/>
    </dgm:pt>
    <dgm:pt modelId="{234EEAC2-0D05-4A4A-BD42-56C565428E8A}" type="pres">
      <dgm:prSet presAssocID="{58A27F70-2769-4228-970F-438C3A6B39D0}" presName="parentLeftMargin" presStyleLbl="node1" presStyleIdx="2" presStyleCnt="8"/>
      <dgm:spPr/>
    </dgm:pt>
    <dgm:pt modelId="{71BB0C5D-03C0-49D0-A8D8-0D2322B79B6F}" type="pres">
      <dgm:prSet presAssocID="{58A27F70-2769-4228-970F-438C3A6B39D0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856E9722-E98B-4525-BD95-75845A78AF25}" type="pres">
      <dgm:prSet presAssocID="{58A27F70-2769-4228-970F-438C3A6B39D0}" presName="negativeSpace" presStyleCnt="0"/>
      <dgm:spPr/>
    </dgm:pt>
    <dgm:pt modelId="{D1B282EF-5097-4553-AEAF-850D3FE704DC}" type="pres">
      <dgm:prSet presAssocID="{58A27F70-2769-4228-970F-438C3A6B39D0}" presName="childText" presStyleLbl="conFgAcc1" presStyleIdx="3" presStyleCnt="8">
        <dgm:presLayoutVars>
          <dgm:bulletEnabled val="1"/>
        </dgm:presLayoutVars>
      </dgm:prSet>
      <dgm:spPr/>
    </dgm:pt>
    <dgm:pt modelId="{0E58BFEC-B0C5-41B1-B1D7-F945097948F9}" type="pres">
      <dgm:prSet presAssocID="{7E82B607-7BD6-4913-BD46-762C3488C3E0}" presName="spaceBetweenRectangles" presStyleCnt="0"/>
      <dgm:spPr/>
    </dgm:pt>
    <dgm:pt modelId="{7567B627-3B45-41C7-B679-367F2F0C90A6}" type="pres">
      <dgm:prSet presAssocID="{0A8F147A-833F-433B-B3C0-7D1DAD9CD9FF}" presName="parentLin" presStyleCnt="0"/>
      <dgm:spPr/>
    </dgm:pt>
    <dgm:pt modelId="{6B3A16D8-CB8D-4533-82E8-547953409EDA}" type="pres">
      <dgm:prSet presAssocID="{0A8F147A-833F-433B-B3C0-7D1DAD9CD9FF}" presName="parentLeftMargin" presStyleLbl="node1" presStyleIdx="3" presStyleCnt="8"/>
      <dgm:spPr/>
    </dgm:pt>
    <dgm:pt modelId="{85872FF7-542E-4074-BC36-653A8ED55895}" type="pres">
      <dgm:prSet presAssocID="{0A8F147A-833F-433B-B3C0-7D1DAD9CD9FF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BB045410-F500-4DEF-893A-6EA91075C0C0}" type="pres">
      <dgm:prSet presAssocID="{0A8F147A-833F-433B-B3C0-7D1DAD9CD9FF}" presName="negativeSpace" presStyleCnt="0"/>
      <dgm:spPr/>
    </dgm:pt>
    <dgm:pt modelId="{9D7D1D78-1CB4-4197-B6C0-CB87B436736E}" type="pres">
      <dgm:prSet presAssocID="{0A8F147A-833F-433B-B3C0-7D1DAD9CD9FF}" presName="childText" presStyleLbl="conFgAcc1" presStyleIdx="4" presStyleCnt="8">
        <dgm:presLayoutVars>
          <dgm:bulletEnabled val="1"/>
        </dgm:presLayoutVars>
      </dgm:prSet>
      <dgm:spPr/>
    </dgm:pt>
    <dgm:pt modelId="{90DA3F24-E056-4C92-AC47-8EFBACE89E5E}" type="pres">
      <dgm:prSet presAssocID="{19F547C7-E1A7-4953-B064-D157F5301FA1}" presName="spaceBetweenRectangles" presStyleCnt="0"/>
      <dgm:spPr/>
    </dgm:pt>
    <dgm:pt modelId="{84FAB57F-7A08-42AC-B56B-595576290FC3}" type="pres">
      <dgm:prSet presAssocID="{ADC3FDEE-C3A7-4064-957E-AD7226471716}" presName="parentLin" presStyleCnt="0"/>
      <dgm:spPr/>
    </dgm:pt>
    <dgm:pt modelId="{54556BFF-056F-4B39-9279-BE107B6F178F}" type="pres">
      <dgm:prSet presAssocID="{ADC3FDEE-C3A7-4064-957E-AD7226471716}" presName="parentLeftMargin" presStyleLbl="node1" presStyleIdx="4" presStyleCnt="8"/>
      <dgm:spPr/>
    </dgm:pt>
    <dgm:pt modelId="{01F1DB59-A1CF-46AE-A66B-D1F50CDF5F25}" type="pres">
      <dgm:prSet presAssocID="{ADC3FDEE-C3A7-4064-957E-AD7226471716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38A629ED-D883-49E0-BCA2-F02477E826CF}" type="pres">
      <dgm:prSet presAssocID="{ADC3FDEE-C3A7-4064-957E-AD7226471716}" presName="negativeSpace" presStyleCnt="0"/>
      <dgm:spPr/>
    </dgm:pt>
    <dgm:pt modelId="{B9A48F55-C54C-4209-9260-E625A3326B6C}" type="pres">
      <dgm:prSet presAssocID="{ADC3FDEE-C3A7-4064-957E-AD7226471716}" presName="childText" presStyleLbl="conFgAcc1" presStyleIdx="5" presStyleCnt="8">
        <dgm:presLayoutVars>
          <dgm:bulletEnabled val="1"/>
        </dgm:presLayoutVars>
      </dgm:prSet>
      <dgm:spPr/>
    </dgm:pt>
    <dgm:pt modelId="{74CB7F79-3DC0-4601-ACCA-30288BC2E0DD}" type="pres">
      <dgm:prSet presAssocID="{35CED3ED-88F6-4F5A-9B2F-43B905C3C328}" presName="spaceBetweenRectangles" presStyleCnt="0"/>
      <dgm:spPr/>
    </dgm:pt>
    <dgm:pt modelId="{0F06C609-019F-492B-9925-716EB6A5EE6D}" type="pres">
      <dgm:prSet presAssocID="{B54BE0BE-EE72-4170-9DF2-AA4A86DE25D4}" presName="parentLin" presStyleCnt="0"/>
      <dgm:spPr/>
    </dgm:pt>
    <dgm:pt modelId="{9E3D43AE-9720-4289-AB66-B2EF27C51EA9}" type="pres">
      <dgm:prSet presAssocID="{B54BE0BE-EE72-4170-9DF2-AA4A86DE25D4}" presName="parentLeftMargin" presStyleLbl="node1" presStyleIdx="5" presStyleCnt="8"/>
      <dgm:spPr/>
    </dgm:pt>
    <dgm:pt modelId="{6211A201-8B7C-49AE-9B51-DD9287D0F475}" type="pres">
      <dgm:prSet presAssocID="{B54BE0BE-EE72-4170-9DF2-AA4A86DE25D4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49955C42-E5B7-4F59-BF89-07E00DC75798}" type="pres">
      <dgm:prSet presAssocID="{B54BE0BE-EE72-4170-9DF2-AA4A86DE25D4}" presName="negativeSpace" presStyleCnt="0"/>
      <dgm:spPr/>
    </dgm:pt>
    <dgm:pt modelId="{6010BA92-907D-4E32-80E7-DAC7DE30DC43}" type="pres">
      <dgm:prSet presAssocID="{B54BE0BE-EE72-4170-9DF2-AA4A86DE25D4}" presName="childText" presStyleLbl="conFgAcc1" presStyleIdx="6" presStyleCnt="8">
        <dgm:presLayoutVars>
          <dgm:bulletEnabled val="1"/>
        </dgm:presLayoutVars>
      </dgm:prSet>
      <dgm:spPr/>
    </dgm:pt>
    <dgm:pt modelId="{4D195C3C-8134-4D90-934B-3D7E7094EA3D}" type="pres">
      <dgm:prSet presAssocID="{26FDFF6C-BB27-4679-94AD-31E3F3395422}" presName="spaceBetweenRectangles" presStyleCnt="0"/>
      <dgm:spPr/>
    </dgm:pt>
    <dgm:pt modelId="{8D1AE41B-E7A3-4B7B-899D-29C98C03531B}" type="pres">
      <dgm:prSet presAssocID="{409F637B-F876-4253-AD46-25CF0063CA5E}" presName="parentLin" presStyleCnt="0"/>
      <dgm:spPr/>
    </dgm:pt>
    <dgm:pt modelId="{CE01B6AB-CB63-48F2-B188-19F7A7F1CAAC}" type="pres">
      <dgm:prSet presAssocID="{409F637B-F876-4253-AD46-25CF0063CA5E}" presName="parentLeftMargin" presStyleLbl="node1" presStyleIdx="6" presStyleCnt="8"/>
      <dgm:spPr/>
    </dgm:pt>
    <dgm:pt modelId="{90FAAC62-C13E-417A-844E-1CB545E72BCE}" type="pres">
      <dgm:prSet presAssocID="{409F637B-F876-4253-AD46-25CF0063CA5E}" presName="parentText" presStyleLbl="node1" presStyleIdx="7" presStyleCnt="8">
        <dgm:presLayoutVars>
          <dgm:chMax val="0"/>
          <dgm:bulletEnabled val="1"/>
        </dgm:presLayoutVars>
      </dgm:prSet>
      <dgm:spPr/>
    </dgm:pt>
    <dgm:pt modelId="{1C27F234-599A-4C07-B3E1-41A3C006BF47}" type="pres">
      <dgm:prSet presAssocID="{409F637B-F876-4253-AD46-25CF0063CA5E}" presName="negativeSpace" presStyleCnt="0"/>
      <dgm:spPr/>
    </dgm:pt>
    <dgm:pt modelId="{7E33FFF0-DEA6-4CCC-B493-3850AA6CC17B}" type="pres">
      <dgm:prSet presAssocID="{409F637B-F876-4253-AD46-25CF0063CA5E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A8E92001-0F2F-42EE-8E1A-2178B98AC21A}" type="presOf" srcId="{38D4A163-B064-454F-879C-901B37216820}" destId="{7E33FFF0-DEA6-4CCC-B493-3850AA6CC17B}" srcOrd="0" destOrd="0" presId="urn:microsoft.com/office/officeart/2005/8/layout/list1"/>
    <dgm:cxn modelId="{A3598607-9D34-427A-9EA9-CFE08420B505}" srcId="{29FA4289-F73D-4604-8955-51E7F998BE80}" destId="{58A27F70-2769-4228-970F-438C3A6B39D0}" srcOrd="3" destOrd="0" parTransId="{1FDB12C8-8390-4836-8CA9-4F8BCB1753DA}" sibTransId="{7E82B607-7BD6-4913-BD46-762C3488C3E0}"/>
    <dgm:cxn modelId="{ECA73E09-DB8D-4EC7-8B9D-8F4A389E4397}" type="presOf" srcId="{BF6682C9-FD4C-4FC4-B2FE-63A5430E23E4}" destId="{9B6D04B6-7B2E-4823-80B1-9D17B118351F}" srcOrd="0" destOrd="0" presId="urn:microsoft.com/office/officeart/2005/8/layout/list1"/>
    <dgm:cxn modelId="{FAE96F0F-BE0B-4462-9878-2EC4BCBC2883}" type="presOf" srcId="{F293E35B-C586-4765-81AD-D80EBB656C52}" destId="{B9A48F55-C54C-4209-9260-E625A3326B6C}" srcOrd="0" destOrd="0" presId="urn:microsoft.com/office/officeart/2005/8/layout/list1"/>
    <dgm:cxn modelId="{AC39C21A-24D7-459C-A134-68F58E27FDDC}" srcId="{B70EAC2A-D74C-49D8-B48A-0324AD6C410B}" destId="{926F9A7C-EEC5-47DE-8075-E96921A18999}" srcOrd="0" destOrd="0" parTransId="{B479B474-7E03-4ABB-AD38-22D18A6E7ACF}" sibTransId="{A56ACD05-6E11-4E6D-9300-C9EA474D1221}"/>
    <dgm:cxn modelId="{BAD4F01D-11DB-41C8-99DF-0F44D6BA3728}" type="presOf" srcId="{58A27F70-2769-4228-970F-438C3A6B39D0}" destId="{71BB0C5D-03C0-49D0-A8D8-0D2322B79B6F}" srcOrd="1" destOrd="0" presId="urn:microsoft.com/office/officeart/2005/8/layout/list1"/>
    <dgm:cxn modelId="{A1E7C92F-BFFB-4A29-9B72-7FD90C284CEF}" type="presOf" srcId="{2A135545-5D75-4F43-BB4A-87F89C01E325}" destId="{D26C53FD-BF34-408D-BCD0-8A1E7EDD4C7F}" srcOrd="1" destOrd="0" presId="urn:microsoft.com/office/officeart/2005/8/layout/list1"/>
    <dgm:cxn modelId="{C14D2634-62BC-4560-93F5-877CD0EDD73C}" srcId="{29FA4289-F73D-4604-8955-51E7F998BE80}" destId="{B70EAC2A-D74C-49D8-B48A-0324AD6C410B}" srcOrd="1" destOrd="0" parTransId="{D5C533EB-BBA7-4F4D-9A19-23E944E1525B}" sibTransId="{97FAA423-CD08-42CA-B910-065D8FC840E6}"/>
    <dgm:cxn modelId="{2C476036-23A3-4C54-9234-68EEB096C691}" srcId="{29FA4289-F73D-4604-8955-51E7F998BE80}" destId="{2A135545-5D75-4F43-BB4A-87F89C01E325}" srcOrd="0" destOrd="0" parTransId="{EAE9B1D8-4418-4D93-B474-B22C4BCE9C43}" sibTransId="{FF072672-4078-47EF-ACBF-62B2179F7DB0}"/>
    <dgm:cxn modelId="{E9A94161-3162-49EE-8A9F-4CDBE3F3FC45}" srcId="{29FA4289-F73D-4604-8955-51E7F998BE80}" destId="{2729C04B-E764-47DC-B1A8-48027C90E8C5}" srcOrd="2" destOrd="0" parTransId="{C10E3085-8D5F-48C0-B01E-3BB2475119C6}" sibTransId="{C23D2836-8012-4FC9-8211-510FC2AC4BBA}"/>
    <dgm:cxn modelId="{82C31962-5555-4B39-9E54-F9D505D185DE}" type="presOf" srcId="{B70EAC2A-D74C-49D8-B48A-0324AD6C410B}" destId="{172B6278-5A6C-46F0-9DFB-41E222B254B4}" srcOrd="1" destOrd="0" presId="urn:microsoft.com/office/officeart/2005/8/layout/list1"/>
    <dgm:cxn modelId="{5B526D42-1879-4D54-8BC0-E902281C808B}" type="presOf" srcId="{ADC3FDEE-C3A7-4064-957E-AD7226471716}" destId="{01F1DB59-A1CF-46AE-A66B-D1F50CDF5F25}" srcOrd="1" destOrd="0" presId="urn:microsoft.com/office/officeart/2005/8/layout/list1"/>
    <dgm:cxn modelId="{15A53644-0192-4765-80D6-39D8D14F1FE3}" type="presOf" srcId="{ADC3FDEE-C3A7-4064-957E-AD7226471716}" destId="{54556BFF-056F-4B39-9279-BE107B6F178F}" srcOrd="0" destOrd="0" presId="urn:microsoft.com/office/officeart/2005/8/layout/list1"/>
    <dgm:cxn modelId="{36649548-B684-4F6A-8FA6-BDE2FA3230E6}" srcId="{29FA4289-F73D-4604-8955-51E7F998BE80}" destId="{0A8F147A-833F-433B-B3C0-7D1DAD9CD9FF}" srcOrd="4" destOrd="0" parTransId="{FF728BB1-EC4A-449C-80A5-D1051FE4C259}" sibTransId="{19F547C7-E1A7-4953-B064-D157F5301FA1}"/>
    <dgm:cxn modelId="{840DE349-9922-497C-AEA0-BF5514E53BE5}" type="presOf" srcId="{B54BE0BE-EE72-4170-9DF2-AA4A86DE25D4}" destId="{9E3D43AE-9720-4289-AB66-B2EF27C51EA9}" srcOrd="0" destOrd="0" presId="urn:microsoft.com/office/officeart/2005/8/layout/list1"/>
    <dgm:cxn modelId="{CF16E26D-83D6-4DDB-B9BB-7374347D2C78}" type="presOf" srcId="{118FBD2A-A055-4844-8634-09E391B33E9A}" destId="{4E998634-9F62-4067-8A86-4E0EE61626B3}" srcOrd="0" destOrd="0" presId="urn:microsoft.com/office/officeart/2005/8/layout/list1"/>
    <dgm:cxn modelId="{8A43824E-BC3C-481A-9F63-4B4D5FDC13C8}" srcId="{ADC3FDEE-C3A7-4064-957E-AD7226471716}" destId="{F293E35B-C586-4765-81AD-D80EBB656C52}" srcOrd="0" destOrd="0" parTransId="{238C2EA9-3400-42D4-BD6E-1563D2E731DF}" sibTransId="{4563389B-6D38-49B2-8D07-067545CA70E4}"/>
    <dgm:cxn modelId="{B6473550-40AD-4698-8C86-04DD54130818}" type="presOf" srcId="{409F637B-F876-4253-AD46-25CF0063CA5E}" destId="{CE01B6AB-CB63-48F2-B188-19F7A7F1CAAC}" srcOrd="0" destOrd="0" presId="urn:microsoft.com/office/officeart/2005/8/layout/list1"/>
    <dgm:cxn modelId="{CF717152-D749-43C7-88A3-1CED2EEE783A}" type="presOf" srcId="{E502AB7B-1DF0-452C-8EF8-563576445F03}" destId="{6010BA92-907D-4E32-80E7-DAC7DE30DC43}" srcOrd="0" destOrd="0" presId="urn:microsoft.com/office/officeart/2005/8/layout/list1"/>
    <dgm:cxn modelId="{2C1CE252-C030-4DCC-AB32-AC31A2C53D5A}" type="presOf" srcId="{B54BE0BE-EE72-4170-9DF2-AA4A86DE25D4}" destId="{6211A201-8B7C-49AE-9B51-DD9287D0F475}" srcOrd="1" destOrd="0" presId="urn:microsoft.com/office/officeart/2005/8/layout/list1"/>
    <dgm:cxn modelId="{C8BC6A54-C839-4540-A634-924E312D1FAF}" srcId="{29FA4289-F73D-4604-8955-51E7F998BE80}" destId="{ADC3FDEE-C3A7-4064-957E-AD7226471716}" srcOrd="5" destOrd="0" parTransId="{5CE1A09B-81C0-4594-9CB0-5BAD489B0A5E}" sibTransId="{35CED3ED-88F6-4F5A-9B2F-43B905C3C328}"/>
    <dgm:cxn modelId="{9EAC6879-264E-42C2-8F62-EFEF8EF6684F}" srcId="{409F637B-F876-4253-AD46-25CF0063CA5E}" destId="{38D4A163-B064-454F-879C-901B37216820}" srcOrd="0" destOrd="0" parTransId="{CDD017CD-2623-4B05-9005-AA872EAE197D}" sibTransId="{702B1109-4C44-48D5-AD86-BBCC647A955F}"/>
    <dgm:cxn modelId="{BA80497B-647A-429E-B9BC-115D0C767B18}" type="presOf" srcId="{2729C04B-E764-47DC-B1A8-48027C90E8C5}" destId="{97AA5A73-437C-4015-B91E-17920131F676}" srcOrd="0" destOrd="0" presId="urn:microsoft.com/office/officeart/2005/8/layout/list1"/>
    <dgm:cxn modelId="{5B4E4980-EA30-482D-B729-53B4B2EB5F0B}" srcId="{0A8F147A-833F-433B-B3C0-7D1DAD9CD9FF}" destId="{4BFEC3D8-E13C-44C0-A0E6-34F9C9B1CD12}" srcOrd="0" destOrd="0" parTransId="{71661679-BCE9-497E-B64E-5D05BAC1DC36}" sibTransId="{6ACAFFBF-E4DC-458C-ADB7-D09277D6FBA7}"/>
    <dgm:cxn modelId="{C1063D81-F81E-4DF4-B19D-812293B62F59}" srcId="{29FA4289-F73D-4604-8955-51E7F998BE80}" destId="{409F637B-F876-4253-AD46-25CF0063CA5E}" srcOrd="7" destOrd="0" parTransId="{B8EA2CE6-730C-4867-804A-B791A7FAC9F4}" sibTransId="{CF4959F9-6513-4441-9D2F-20C9D932F781}"/>
    <dgm:cxn modelId="{26376083-B487-4EDC-8257-6668429DB3D7}" srcId="{29FA4289-F73D-4604-8955-51E7F998BE80}" destId="{B54BE0BE-EE72-4170-9DF2-AA4A86DE25D4}" srcOrd="6" destOrd="0" parTransId="{417CCAD3-9C46-48FD-B213-A2F3DE5FB8C7}" sibTransId="{26FDFF6C-BB27-4679-94AD-31E3F3395422}"/>
    <dgm:cxn modelId="{66FEFE84-A7F7-4F2F-9406-29DFF3ACBA21}" type="presOf" srcId="{926F9A7C-EEC5-47DE-8075-E96921A18999}" destId="{8D89AC13-743C-4844-8C4B-0211CC332590}" srcOrd="0" destOrd="0" presId="urn:microsoft.com/office/officeart/2005/8/layout/list1"/>
    <dgm:cxn modelId="{E057F985-7E77-4C02-82F7-6D78CCFAC6E5}" type="presOf" srcId="{0A8F147A-833F-433B-B3C0-7D1DAD9CD9FF}" destId="{6B3A16D8-CB8D-4533-82E8-547953409EDA}" srcOrd="0" destOrd="0" presId="urn:microsoft.com/office/officeart/2005/8/layout/list1"/>
    <dgm:cxn modelId="{6E42FD9D-EB21-4B02-9021-8757E80AE380}" type="presOf" srcId="{B70EAC2A-D74C-49D8-B48A-0324AD6C410B}" destId="{104B84F6-3936-4DCA-8A94-B23D04FA4F57}" srcOrd="0" destOrd="0" presId="urn:microsoft.com/office/officeart/2005/8/layout/list1"/>
    <dgm:cxn modelId="{DC7E99AA-54E3-4A24-BA7F-E2C011DA3B6D}" type="presOf" srcId="{58A27F70-2769-4228-970F-438C3A6B39D0}" destId="{234EEAC2-0D05-4A4A-BD42-56C565428E8A}" srcOrd="0" destOrd="0" presId="urn:microsoft.com/office/officeart/2005/8/layout/list1"/>
    <dgm:cxn modelId="{8D3241C0-372F-45CD-AA58-B744AD37FEB5}" type="presOf" srcId="{29FA4289-F73D-4604-8955-51E7F998BE80}" destId="{DDAD0F45-C040-4C64-8353-E61B1C14B495}" srcOrd="0" destOrd="0" presId="urn:microsoft.com/office/officeart/2005/8/layout/list1"/>
    <dgm:cxn modelId="{ABCEA9C6-600C-4359-A5D4-DB2D9D0D2ABA}" srcId="{2A135545-5D75-4F43-BB4A-87F89C01E325}" destId="{118FBD2A-A055-4844-8634-09E391B33E9A}" srcOrd="0" destOrd="0" parTransId="{5631F863-FC00-4E86-A5BF-8C97998FA497}" sibTransId="{BDDE2F0D-EEE0-409A-83E4-D20D0D82F048}"/>
    <dgm:cxn modelId="{A9DD13C9-96B1-425D-8067-0D80C6DBCC7E}" srcId="{58A27F70-2769-4228-970F-438C3A6B39D0}" destId="{C7F9DF0D-64B7-4B9B-9C52-D885D9ACE536}" srcOrd="0" destOrd="0" parTransId="{C6F187CF-72A1-49DD-B1A4-DB830C2C3FFA}" sibTransId="{AD7FE1CA-6095-4931-9AC0-EFB9BC1D8EAB}"/>
    <dgm:cxn modelId="{8D2AE1C9-39F9-4466-B450-E2039150CBBC}" type="presOf" srcId="{409F637B-F876-4253-AD46-25CF0063CA5E}" destId="{90FAAC62-C13E-417A-844E-1CB545E72BCE}" srcOrd="1" destOrd="0" presId="urn:microsoft.com/office/officeart/2005/8/layout/list1"/>
    <dgm:cxn modelId="{1A773AD0-AA94-4942-AE80-7C6BC903523E}" type="presOf" srcId="{2A135545-5D75-4F43-BB4A-87F89C01E325}" destId="{A039A339-3E27-43B6-927D-875FFDD4D779}" srcOrd="0" destOrd="0" presId="urn:microsoft.com/office/officeart/2005/8/layout/list1"/>
    <dgm:cxn modelId="{3D8D97D6-8872-4266-9437-87243A212BE8}" srcId="{B54BE0BE-EE72-4170-9DF2-AA4A86DE25D4}" destId="{E502AB7B-1DF0-452C-8EF8-563576445F03}" srcOrd="0" destOrd="0" parTransId="{53520047-4549-45D3-9578-12542DEF40BF}" sibTransId="{263672CC-17E8-41B2-A23A-7011C0758D3A}"/>
    <dgm:cxn modelId="{500FBDE0-CEF5-4283-AAE3-5FCB32F9C6BB}" type="presOf" srcId="{0A8F147A-833F-433B-B3C0-7D1DAD9CD9FF}" destId="{85872FF7-542E-4074-BC36-653A8ED55895}" srcOrd="1" destOrd="0" presId="urn:microsoft.com/office/officeart/2005/8/layout/list1"/>
    <dgm:cxn modelId="{85F544E5-1490-4551-A0DF-A987D9E92595}" srcId="{2729C04B-E764-47DC-B1A8-48027C90E8C5}" destId="{BF6682C9-FD4C-4FC4-B2FE-63A5430E23E4}" srcOrd="0" destOrd="0" parTransId="{AEDA9868-D03B-4611-8DFA-3557F7B64AEF}" sibTransId="{A4351090-1AD4-4493-84B1-2D036D118012}"/>
    <dgm:cxn modelId="{7CE8B2EB-D414-4D4E-AF50-D09BE3753069}" type="presOf" srcId="{4BFEC3D8-E13C-44C0-A0E6-34F9C9B1CD12}" destId="{9D7D1D78-1CB4-4197-B6C0-CB87B436736E}" srcOrd="0" destOrd="0" presId="urn:microsoft.com/office/officeart/2005/8/layout/list1"/>
    <dgm:cxn modelId="{038FF3EE-0FDF-4C79-A3DD-58F4FD363DA6}" type="presOf" srcId="{2729C04B-E764-47DC-B1A8-48027C90E8C5}" destId="{EC121026-5731-4C38-8053-D836F1824413}" srcOrd="1" destOrd="0" presId="urn:microsoft.com/office/officeart/2005/8/layout/list1"/>
    <dgm:cxn modelId="{BCDAC9F5-9BCE-495C-AFF3-110663BC56CC}" type="presOf" srcId="{C7F9DF0D-64B7-4B9B-9C52-D885D9ACE536}" destId="{D1B282EF-5097-4553-AEAF-850D3FE704DC}" srcOrd="0" destOrd="0" presId="urn:microsoft.com/office/officeart/2005/8/layout/list1"/>
    <dgm:cxn modelId="{173F298F-8A78-4325-BBA0-ECFA2602E91F}" type="presParOf" srcId="{DDAD0F45-C040-4C64-8353-E61B1C14B495}" destId="{B385F5F8-45F6-4709-8E40-3E3B7E5A5323}" srcOrd="0" destOrd="0" presId="urn:microsoft.com/office/officeart/2005/8/layout/list1"/>
    <dgm:cxn modelId="{344D291C-F3B2-4B0E-B9E4-C785C03F5218}" type="presParOf" srcId="{B385F5F8-45F6-4709-8E40-3E3B7E5A5323}" destId="{A039A339-3E27-43B6-927D-875FFDD4D779}" srcOrd="0" destOrd="0" presId="urn:microsoft.com/office/officeart/2005/8/layout/list1"/>
    <dgm:cxn modelId="{C9E81CCE-BA1E-40FE-B631-557E25E43F56}" type="presParOf" srcId="{B385F5F8-45F6-4709-8E40-3E3B7E5A5323}" destId="{D26C53FD-BF34-408D-BCD0-8A1E7EDD4C7F}" srcOrd="1" destOrd="0" presId="urn:microsoft.com/office/officeart/2005/8/layout/list1"/>
    <dgm:cxn modelId="{24CF3BD8-2324-47B4-AE5E-AF4B31320BCE}" type="presParOf" srcId="{DDAD0F45-C040-4C64-8353-E61B1C14B495}" destId="{67C2D8DC-625A-41F5-9ACE-F9B8562CD240}" srcOrd="1" destOrd="0" presId="urn:microsoft.com/office/officeart/2005/8/layout/list1"/>
    <dgm:cxn modelId="{F23CC544-10F9-40AB-B7F3-3F9AC28E0D77}" type="presParOf" srcId="{DDAD0F45-C040-4C64-8353-E61B1C14B495}" destId="{4E998634-9F62-4067-8A86-4E0EE61626B3}" srcOrd="2" destOrd="0" presId="urn:microsoft.com/office/officeart/2005/8/layout/list1"/>
    <dgm:cxn modelId="{AFE6F002-8C64-4B6B-96F6-37A057D19667}" type="presParOf" srcId="{DDAD0F45-C040-4C64-8353-E61B1C14B495}" destId="{D3EA5EB7-BA80-45A9-BE5E-9D5312822527}" srcOrd="3" destOrd="0" presId="urn:microsoft.com/office/officeart/2005/8/layout/list1"/>
    <dgm:cxn modelId="{917570FD-929D-457A-AA5B-4809E5357C08}" type="presParOf" srcId="{DDAD0F45-C040-4C64-8353-E61B1C14B495}" destId="{A7DFF0D2-91DC-44CD-BD61-066779AE6095}" srcOrd="4" destOrd="0" presId="urn:microsoft.com/office/officeart/2005/8/layout/list1"/>
    <dgm:cxn modelId="{5566480F-DC52-4A2D-B137-7BAE7F9E678D}" type="presParOf" srcId="{A7DFF0D2-91DC-44CD-BD61-066779AE6095}" destId="{104B84F6-3936-4DCA-8A94-B23D04FA4F57}" srcOrd="0" destOrd="0" presId="urn:microsoft.com/office/officeart/2005/8/layout/list1"/>
    <dgm:cxn modelId="{4401F075-2C35-4578-8A19-DC9BAAC41E10}" type="presParOf" srcId="{A7DFF0D2-91DC-44CD-BD61-066779AE6095}" destId="{172B6278-5A6C-46F0-9DFB-41E222B254B4}" srcOrd="1" destOrd="0" presId="urn:microsoft.com/office/officeart/2005/8/layout/list1"/>
    <dgm:cxn modelId="{77A4B06C-90C0-46CD-B319-E7F5F9CAB3EF}" type="presParOf" srcId="{DDAD0F45-C040-4C64-8353-E61B1C14B495}" destId="{1CBA82D2-D705-4AC5-95BD-621F41D95707}" srcOrd="5" destOrd="0" presId="urn:microsoft.com/office/officeart/2005/8/layout/list1"/>
    <dgm:cxn modelId="{B59C1B27-A77F-4991-B321-15A0DAF4FB22}" type="presParOf" srcId="{DDAD0F45-C040-4C64-8353-E61B1C14B495}" destId="{8D89AC13-743C-4844-8C4B-0211CC332590}" srcOrd="6" destOrd="0" presId="urn:microsoft.com/office/officeart/2005/8/layout/list1"/>
    <dgm:cxn modelId="{33B81DD6-AEF4-439E-86FC-A3551B34BA2F}" type="presParOf" srcId="{DDAD0F45-C040-4C64-8353-E61B1C14B495}" destId="{38C0DAAA-3ECB-4B61-AC80-601A43CAFBCC}" srcOrd="7" destOrd="0" presId="urn:microsoft.com/office/officeart/2005/8/layout/list1"/>
    <dgm:cxn modelId="{1421C01F-6294-49DD-A1AA-8F24D6C24669}" type="presParOf" srcId="{DDAD0F45-C040-4C64-8353-E61B1C14B495}" destId="{4613D9BA-98CD-4560-9688-93F2A678A605}" srcOrd="8" destOrd="0" presId="urn:microsoft.com/office/officeart/2005/8/layout/list1"/>
    <dgm:cxn modelId="{7BA53B43-B743-4996-B8E9-2AAEB114AA73}" type="presParOf" srcId="{4613D9BA-98CD-4560-9688-93F2A678A605}" destId="{97AA5A73-437C-4015-B91E-17920131F676}" srcOrd="0" destOrd="0" presId="urn:microsoft.com/office/officeart/2005/8/layout/list1"/>
    <dgm:cxn modelId="{E78B71FA-2DE6-42A6-A6B5-844B955C651C}" type="presParOf" srcId="{4613D9BA-98CD-4560-9688-93F2A678A605}" destId="{EC121026-5731-4C38-8053-D836F1824413}" srcOrd="1" destOrd="0" presId="urn:microsoft.com/office/officeart/2005/8/layout/list1"/>
    <dgm:cxn modelId="{F5ADB610-D8BE-408A-8425-738C1F29EDC6}" type="presParOf" srcId="{DDAD0F45-C040-4C64-8353-E61B1C14B495}" destId="{89B83D49-0027-4DD6-820F-CE5CB386A9B9}" srcOrd="9" destOrd="0" presId="urn:microsoft.com/office/officeart/2005/8/layout/list1"/>
    <dgm:cxn modelId="{8107E4FA-A872-4BFA-BBEF-702F99BE00FF}" type="presParOf" srcId="{DDAD0F45-C040-4C64-8353-E61B1C14B495}" destId="{9B6D04B6-7B2E-4823-80B1-9D17B118351F}" srcOrd="10" destOrd="0" presId="urn:microsoft.com/office/officeart/2005/8/layout/list1"/>
    <dgm:cxn modelId="{8B6F8F4C-283F-4BDF-97F3-FEE68A7F3F56}" type="presParOf" srcId="{DDAD0F45-C040-4C64-8353-E61B1C14B495}" destId="{25F8359A-564D-43AB-B1C8-D78F6B59EB81}" srcOrd="11" destOrd="0" presId="urn:microsoft.com/office/officeart/2005/8/layout/list1"/>
    <dgm:cxn modelId="{6C4FAC2A-1D26-48AB-AD11-90B3295C683B}" type="presParOf" srcId="{DDAD0F45-C040-4C64-8353-E61B1C14B495}" destId="{6C34A503-2BEA-4C71-906B-3CA630F7EFFB}" srcOrd="12" destOrd="0" presId="urn:microsoft.com/office/officeart/2005/8/layout/list1"/>
    <dgm:cxn modelId="{6AA0325B-71D2-4E7F-9A46-1581B08F911C}" type="presParOf" srcId="{6C34A503-2BEA-4C71-906B-3CA630F7EFFB}" destId="{234EEAC2-0D05-4A4A-BD42-56C565428E8A}" srcOrd="0" destOrd="0" presId="urn:microsoft.com/office/officeart/2005/8/layout/list1"/>
    <dgm:cxn modelId="{E8FAB6E8-31F0-402F-8B8A-014A870A3295}" type="presParOf" srcId="{6C34A503-2BEA-4C71-906B-3CA630F7EFFB}" destId="{71BB0C5D-03C0-49D0-A8D8-0D2322B79B6F}" srcOrd="1" destOrd="0" presId="urn:microsoft.com/office/officeart/2005/8/layout/list1"/>
    <dgm:cxn modelId="{F43BB482-EFC7-432A-A652-39AFE27210EF}" type="presParOf" srcId="{DDAD0F45-C040-4C64-8353-E61B1C14B495}" destId="{856E9722-E98B-4525-BD95-75845A78AF25}" srcOrd="13" destOrd="0" presId="urn:microsoft.com/office/officeart/2005/8/layout/list1"/>
    <dgm:cxn modelId="{A99649B6-27F5-4E7C-9A5D-F48B8F81B734}" type="presParOf" srcId="{DDAD0F45-C040-4C64-8353-E61B1C14B495}" destId="{D1B282EF-5097-4553-AEAF-850D3FE704DC}" srcOrd="14" destOrd="0" presId="urn:microsoft.com/office/officeart/2005/8/layout/list1"/>
    <dgm:cxn modelId="{E9882BF5-4388-4A28-A763-6684CFDE9460}" type="presParOf" srcId="{DDAD0F45-C040-4C64-8353-E61B1C14B495}" destId="{0E58BFEC-B0C5-41B1-B1D7-F945097948F9}" srcOrd="15" destOrd="0" presId="urn:microsoft.com/office/officeart/2005/8/layout/list1"/>
    <dgm:cxn modelId="{6253E442-FB3F-4C35-AA81-CF0CCC395CDE}" type="presParOf" srcId="{DDAD0F45-C040-4C64-8353-E61B1C14B495}" destId="{7567B627-3B45-41C7-B679-367F2F0C90A6}" srcOrd="16" destOrd="0" presId="urn:microsoft.com/office/officeart/2005/8/layout/list1"/>
    <dgm:cxn modelId="{FDB62B53-697E-49B4-A0A6-BD83A28D09FD}" type="presParOf" srcId="{7567B627-3B45-41C7-B679-367F2F0C90A6}" destId="{6B3A16D8-CB8D-4533-82E8-547953409EDA}" srcOrd="0" destOrd="0" presId="urn:microsoft.com/office/officeart/2005/8/layout/list1"/>
    <dgm:cxn modelId="{6C9D2C11-E57C-498F-9EB4-8EFB65655A64}" type="presParOf" srcId="{7567B627-3B45-41C7-B679-367F2F0C90A6}" destId="{85872FF7-542E-4074-BC36-653A8ED55895}" srcOrd="1" destOrd="0" presId="urn:microsoft.com/office/officeart/2005/8/layout/list1"/>
    <dgm:cxn modelId="{E7587ACC-E71F-47AA-B7A1-76ED8A0BFDB0}" type="presParOf" srcId="{DDAD0F45-C040-4C64-8353-E61B1C14B495}" destId="{BB045410-F500-4DEF-893A-6EA91075C0C0}" srcOrd="17" destOrd="0" presId="urn:microsoft.com/office/officeart/2005/8/layout/list1"/>
    <dgm:cxn modelId="{81FBBF31-CEA2-4FF1-BD02-34F9ADB31461}" type="presParOf" srcId="{DDAD0F45-C040-4C64-8353-E61B1C14B495}" destId="{9D7D1D78-1CB4-4197-B6C0-CB87B436736E}" srcOrd="18" destOrd="0" presId="urn:microsoft.com/office/officeart/2005/8/layout/list1"/>
    <dgm:cxn modelId="{0A929C34-FACD-49E7-915F-EDFE88931CEE}" type="presParOf" srcId="{DDAD0F45-C040-4C64-8353-E61B1C14B495}" destId="{90DA3F24-E056-4C92-AC47-8EFBACE89E5E}" srcOrd="19" destOrd="0" presId="urn:microsoft.com/office/officeart/2005/8/layout/list1"/>
    <dgm:cxn modelId="{489DD86F-4861-4C81-9517-051764F7F614}" type="presParOf" srcId="{DDAD0F45-C040-4C64-8353-E61B1C14B495}" destId="{84FAB57F-7A08-42AC-B56B-595576290FC3}" srcOrd="20" destOrd="0" presId="urn:microsoft.com/office/officeart/2005/8/layout/list1"/>
    <dgm:cxn modelId="{942F4320-994F-4CAF-8EC9-37E60755C065}" type="presParOf" srcId="{84FAB57F-7A08-42AC-B56B-595576290FC3}" destId="{54556BFF-056F-4B39-9279-BE107B6F178F}" srcOrd="0" destOrd="0" presId="urn:microsoft.com/office/officeart/2005/8/layout/list1"/>
    <dgm:cxn modelId="{C6616E64-BD13-4839-A9BA-58A6AFCB6107}" type="presParOf" srcId="{84FAB57F-7A08-42AC-B56B-595576290FC3}" destId="{01F1DB59-A1CF-46AE-A66B-D1F50CDF5F25}" srcOrd="1" destOrd="0" presId="urn:microsoft.com/office/officeart/2005/8/layout/list1"/>
    <dgm:cxn modelId="{0EBCD94C-2FDF-418E-A74A-6BC434493C67}" type="presParOf" srcId="{DDAD0F45-C040-4C64-8353-E61B1C14B495}" destId="{38A629ED-D883-49E0-BCA2-F02477E826CF}" srcOrd="21" destOrd="0" presId="urn:microsoft.com/office/officeart/2005/8/layout/list1"/>
    <dgm:cxn modelId="{9810F37F-5180-4137-A0A0-AF29DA656B4E}" type="presParOf" srcId="{DDAD0F45-C040-4C64-8353-E61B1C14B495}" destId="{B9A48F55-C54C-4209-9260-E625A3326B6C}" srcOrd="22" destOrd="0" presId="urn:microsoft.com/office/officeart/2005/8/layout/list1"/>
    <dgm:cxn modelId="{EFB82250-2EE4-49C1-AF18-91C0F7CE67ED}" type="presParOf" srcId="{DDAD0F45-C040-4C64-8353-E61B1C14B495}" destId="{74CB7F79-3DC0-4601-ACCA-30288BC2E0DD}" srcOrd="23" destOrd="0" presId="urn:microsoft.com/office/officeart/2005/8/layout/list1"/>
    <dgm:cxn modelId="{78252096-B097-4182-AE95-707912EDA9A2}" type="presParOf" srcId="{DDAD0F45-C040-4C64-8353-E61B1C14B495}" destId="{0F06C609-019F-492B-9925-716EB6A5EE6D}" srcOrd="24" destOrd="0" presId="urn:microsoft.com/office/officeart/2005/8/layout/list1"/>
    <dgm:cxn modelId="{EA3250D9-86D2-484F-97BB-447FC8B214D1}" type="presParOf" srcId="{0F06C609-019F-492B-9925-716EB6A5EE6D}" destId="{9E3D43AE-9720-4289-AB66-B2EF27C51EA9}" srcOrd="0" destOrd="0" presId="urn:microsoft.com/office/officeart/2005/8/layout/list1"/>
    <dgm:cxn modelId="{6EBD7B47-0E8E-487F-BB8A-CAA2557F4CD8}" type="presParOf" srcId="{0F06C609-019F-492B-9925-716EB6A5EE6D}" destId="{6211A201-8B7C-49AE-9B51-DD9287D0F475}" srcOrd="1" destOrd="0" presId="urn:microsoft.com/office/officeart/2005/8/layout/list1"/>
    <dgm:cxn modelId="{EA0A3844-35BF-4343-8F80-08A70ED78004}" type="presParOf" srcId="{DDAD0F45-C040-4C64-8353-E61B1C14B495}" destId="{49955C42-E5B7-4F59-BF89-07E00DC75798}" srcOrd="25" destOrd="0" presId="urn:microsoft.com/office/officeart/2005/8/layout/list1"/>
    <dgm:cxn modelId="{0E26053F-BCC5-4DF9-8C97-6AA1D8B55AC5}" type="presParOf" srcId="{DDAD0F45-C040-4C64-8353-E61B1C14B495}" destId="{6010BA92-907D-4E32-80E7-DAC7DE30DC43}" srcOrd="26" destOrd="0" presId="urn:microsoft.com/office/officeart/2005/8/layout/list1"/>
    <dgm:cxn modelId="{D6786D49-4DED-4177-ADEA-14D1444E7FBE}" type="presParOf" srcId="{DDAD0F45-C040-4C64-8353-E61B1C14B495}" destId="{4D195C3C-8134-4D90-934B-3D7E7094EA3D}" srcOrd="27" destOrd="0" presId="urn:microsoft.com/office/officeart/2005/8/layout/list1"/>
    <dgm:cxn modelId="{4FBB10D9-C7DB-4C85-A41C-003C38F17CDD}" type="presParOf" srcId="{DDAD0F45-C040-4C64-8353-E61B1C14B495}" destId="{8D1AE41B-E7A3-4B7B-899D-29C98C03531B}" srcOrd="28" destOrd="0" presId="urn:microsoft.com/office/officeart/2005/8/layout/list1"/>
    <dgm:cxn modelId="{7C54C1BE-0674-4AF3-B2BC-17591A66DCBC}" type="presParOf" srcId="{8D1AE41B-E7A3-4B7B-899D-29C98C03531B}" destId="{CE01B6AB-CB63-48F2-B188-19F7A7F1CAAC}" srcOrd="0" destOrd="0" presId="urn:microsoft.com/office/officeart/2005/8/layout/list1"/>
    <dgm:cxn modelId="{E134D537-08C3-4475-B466-038E4A4E691D}" type="presParOf" srcId="{8D1AE41B-E7A3-4B7B-899D-29C98C03531B}" destId="{90FAAC62-C13E-417A-844E-1CB545E72BCE}" srcOrd="1" destOrd="0" presId="urn:microsoft.com/office/officeart/2005/8/layout/list1"/>
    <dgm:cxn modelId="{94A7240E-3BF8-4802-A47B-50B3AE8DFFE8}" type="presParOf" srcId="{DDAD0F45-C040-4C64-8353-E61B1C14B495}" destId="{1C27F234-599A-4C07-B3E1-41A3C006BF47}" srcOrd="29" destOrd="0" presId="urn:microsoft.com/office/officeart/2005/8/layout/list1"/>
    <dgm:cxn modelId="{B8401096-FD82-4106-934F-919F1377EEAC}" type="presParOf" srcId="{DDAD0F45-C040-4C64-8353-E61B1C14B495}" destId="{7E33FFF0-DEA6-4CCC-B493-3850AA6CC17B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FA4289-F73D-4604-8955-51E7F998BE80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A135545-5D75-4F43-BB4A-87F89C01E325}">
      <dgm:prSet phldrT="[Text]"/>
      <dgm:spPr/>
      <dgm:t>
        <a:bodyPr/>
        <a:lstStyle/>
        <a:p>
          <a:r>
            <a:rPr lang="en-US" dirty="0"/>
            <a:t>Cyber Security/Hacks/Ransomware</a:t>
          </a:r>
        </a:p>
      </dgm:t>
    </dgm:pt>
    <dgm:pt modelId="{EAE9B1D8-4418-4D93-B474-B22C4BCE9C43}" type="parTrans" cxnId="{2C476036-23A3-4C54-9234-68EEB096C691}">
      <dgm:prSet/>
      <dgm:spPr/>
      <dgm:t>
        <a:bodyPr/>
        <a:lstStyle/>
        <a:p>
          <a:endParaRPr lang="en-US"/>
        </a:p>
      </dgm:t>
    </dgm:pt>
    <dgm:pt modelId="{FF072672-4078-47EF-ACBF-62B2179F7DB0}" type="sibTrans" cxnId="{2C476036-23A3-4C54-9234-68EEB096C691}">
      <dgm:prSet/>
      <dgm:spPr/>
      <dgm:t>
        <a:bodyPr/>
        <a:lstStyle/>
        <a:p>
          <a:endParaRPr lang="en-US"/>
        </a:p>
      </dgm:t>
    </dgm:pt>
    <dgm:pt modelId="{B70EAC2A-D74C-49D8-B48A-0324AD6C410B}">
      <dgm:prSet phldrT="[Text]"/>
      <dgm:spPr/>
      <dgm:t>
        <a:bodyPr/>
        <a:lstStyle/>
        <a:p>
          <a:r>
            <a:rPr lang="en-US" dirty="0"/>
            <a:t>Comprehensive</a:t>
          </a:r>
          <a:r>
            <a:rPr lang="en-US" baseline="0" dirty="0"/>
            <a:t> Service Portfolio</a:t>
          </a:r>
          <a:endParaRPr lang="en-US" dirty="0"/>
        </a:p>
      </dgm:t>
    </dgm:pt>
    <dgm:pt modelId="{D5C533EB-BBA7-4F4D-9A19-23E944E1525B}" type="parTrans" cxnId="{C14D2634-62BC-4560-93F5-877CD0EDD73C}">
      <dgm:prSet/>
      <dgm:spPr/>
      <dgm:t>
        <a:bodyPr/>
        <a:lstStyle/>
        <a:p>
          <a:endParaRPr lang="en-US"/>
        </a:p>
      </dgm:t>
    </dgm:pt>
    <dgm:pt modelId="{97FAA423-CD08-42CA-B910-065D8FC840E6}" type="sibTrans" cxnId="{C14D2634-62BC-4560-93F5-877CD0EDD73C}">
      <dgm:prSet/>
      <dgm:spPr/>
      <dgm:t>
        <a:bodyPr/>
        <a:lstStyle/>
        <a:p>
          <a:endParaRPr lang="en-US"/>
        </a:p>
      </dgm:t>
    </dgm:pt>
    <dgm:pt modelId="{2729C04B-E764-47DC-B1A8-48027C90E8C5}">
      <dgm:prSet phldrT="[Text]"/>
      <dgm:spPr/>
      <dgm:t>
        <a:bodyPr/>
        <a:lstStyle/>
        <a:p>
          <a:r>
            <a:rPr lang="en-US" dirty="0"/>
            <a:t>MFP (Detailed Workflow Strategy</a:t>
          </a:r>
        </a:p>
      </dgm:t>
    </dgm:pt>
    <dgm:pt modelId="{C10E3085-8D5F-48C0-B01E-3BB2475119C6}" type="parTrans" cxnId="{E9A94161-3162-49EE-8A9F-4CDBE3F3FC45}">
      <dgm:prSet/>
      <dgm:spPr/>
      <dgm:t>
        <a:bodyPr/>
        <a:lstStyle/>
        <a:p>
          <a:endParaRPr lang="en-US"/>
        </a:p>
      </dgm:t>
    </dgm:pt>
    <dgm:pt modelId="{C23D2836-8012-4FC9-8211-510FC2AC4BBA}" type="sibTrans" cxnId="{E9A94161-3162-49EE-8A9F-4CDBE3F3FC45}">
      <dgm:prSet/>
      <dgm:spPr/>
      <dgm:t>
        <a:bodyPr/>
        <a:lstStyle/>
        <a:p>
          <a:endParaRPr lang="en-US"/>
        </a:p>
      </dgm:t>
    </dgm:pt>
    <dgm:pt modelId="{58A27F70-2769-4228-970F-438C3A6B39D0}">
      <dgm:prSet phldrT="[Text]"/>
      <dgm:spPr/>
      <dgm:t>
        <a:bodyPr/>
        <a:lstStyle/>
        <a:p>
          <a:r>
            <a:rPr lang="en-US" dirty="0"/>
            <a:t>Parameters/Guard Rails (Investment Strategy)</a:t>
          </a:r>
        </a:p>
      </dgm:t>
    </dgm:pt>
    <dgm:pt modelId="{1FDB12C8-8390-4836-8CA9-4F8BCB1753DA}" type="parTrans" cxnId="{A3598607-9D34-427A-9EA9-CFE08420B505}">
      <dgm:prSet/>
      <dgm:spPr/>
      <dgm:t>
        <a:bodyPr/>
        <a:lstStyle/>
        <a:p>
          <a:endParaRPr lang="en-US"/>
        </a:p>
      </dgm:t>
    </dgm:pt>
    <dgm:pt modelId="{7E82B607-7BD6-4913-BD46-762C3488C3E0}" type="sibTrans" cxnId="{A3598607-9D34-427A-9EA9-CFE08420B505}">
      <dgm:prSet/>
      <dgm:spPr/>
      <dgm:t>
        <a:bodyPr/>
        <a:lstStyle/>
        <a:p>
          <a:endParaRPr lang="en-US"/>
        </a:p>
      </dgm:t>
    </dgm:pt>
    <dgm:pt modelId="{0A8F147A-833F-433B-B3C0-7D1DAD9CD9FF}">
      <dgm:prSet phldrT="[Text]"/>
      <dgm:spPr/>
      <dgm:t>
        <a:bodyPr/>
        <a:lstStyle/>
        <a:p>
          <a:r>
            <a:rPr lang="en-US" dirty="0"/>
            <a:t>Social Determinants of Health (SDOH) – Medicare Requirement for Reporting</a:t>
          </a:r>
        </a:p>
      </dgm:t>
    </dgm:pt>
    <dgm:pt modelId="{FF728BB1-EC4A-449C-80A5-D1051FE4C259}" type="parTrans" cxnId="{36649548-B684-4F6A-8FA6-BDE2FA3230E6}">
      <dgm:prSet/>
      <dgm:spPr/>
      <dgm:t>
        <a:bodyPr/>
        <a:lstStyle/>
        <a:p>
          <a:endParaRPr lang="en-US"/>
        </a:p>
      </dgm:t>
    </dgm:pt>
    <dgm:pt modelId="{19F547C7-E1A7-4953-B064-D157F5301FA1}" type="sibTrans" cxnId="{36649548-B684-4F6A-8FA6-BDE2FA3230E6}">
      <dgm:prSet/>
      <dgm:spPr/>
      <dgm:t>
        <a:bodyPr/>
        <a:lstStyle/>
        <a:p>
          <a:endParaRPr lang="en-US"/>
        </a:p>
      </dgm:t>
    </dgm:pt>
    <dgm:pt modelId="{ADC3FDEE-C3A7-4064-957E-AD7226471716}">
      <dgm:prSet phldrT="[Text]"/>
      <dgm:spPr/>
      <dgm:t>
        <a:bodyPr/>
        <a:lstStyle/>
        <a:p>
          <a:r>
            <a:rPr lang="en-US" dirty="0"/>
            <a:t>Workplace Safety Plan</a:t>
          </a:r>
        </a:p>
      </dgm:t>
    </dgm:pt>
    <dgm:pt modelId="{5CE1A09B-81C0-4594-9CB0-5BAD489B0A5E}" type="parTrans" cxnId="{C8BC6A54-C839-4540-A634-924E312D1FAF}">
      <dgm:prSet/>
      <dgm:spPr/>
      <dgm:t>
        <a:bodyPr/>
        <a:lstStyle/>
        <a:p>
          <a:endParaRPr lang="en-US"/>
        </a:p>
      </dgm:t>
    </dgm:pt>
    <dgm:pt modelId="{35CED3ED-88F6-4F5A-9B2F-43B905C3C328}" type="sibTrans" cxnId="{C8BC6A54-C839-4540-A634-924E312D1FAF}">
      <dgm:prSet/>
      <dgm:spPr/>
      <dgm:t>
        <a:bodyPr/>
        <a:lstStyle/>
        <a:p>
          <a:endParaRPr lang="en-US"/>
        </a:p>
      </dgm:t>
    </dgm:pt>
    <dgm:pt modelId="{B54BE0BE-EE72-4170-9DF2-AA4A86DE25D4}">
      <dgm:prSet phldrT="[Text]"/>
      <dgm:spPr/>
      <dgm:t>
        <a:bodyPr/>
        <a:lstStyle/>
        <a:p>
          <a:r>
            <a:rPr lang="en-US" dirty="0"/>
            <a:t>Diversity, Equity and Inclusion – Movement to Hire</a:t>
          </a:r>
        </a:p>
      </dgm:t>
    </dgm:pt>
    <dgm:pt modelId="{417CCAD3-9C46-48FD-B213-A2F3DE5FB8C7}" type="parTrans" cxnId="{26376083-B487-4EDC-8257-6668429DB3D7}">
      <dgm:prSet/>
      <dgm:spPr/>
      <dgm:t>
        <a:bodyPr/>
        <a:lstStyle/>
        <a:p>
          <a:endParaRPr lang="en-US"/>
        </a:p>
      </dgm:t>
    </dgm:pt>
    <dgm:pt modelId="{26FDFF6C-BB27-4679-94AD-31E3F3395422}" type="sibTrans" cxnId="{26376083-B487-4EDC-8257-6668429DB3D7}">
      <dgm:prSet/>
      <dgm:spPr/>
      <dgm:t>
        <a:bodyPr/>
        <a:lstStyle/>
        <a:p>
          <a:endParaRPr lang="en-US"/>
        </a:p>
      </dgm:t>
    </dgm:pt>
    <dgm:pt modelId="{409F637B-F876-4253-AD46-25CF0063CA5E}">
      <dgm:prSet phldrT="[Text]"/>
      <dgm:spPr/>
      <dgm:t>
        <a:bodyPr/>
        <a:lstStyle/>
        <a:p>
          <a:r>
            <a:rPr lang="en-US" dirty="0"/>
            <a:t>Technology (Clinic/IT/Access/Ortho Robot/3D Stereotactic Breast Biopsy </a:t>
          </a:r>
        </a:p>
      </dgm:t>
    </dgm:pt>
    <dgm:pt modelId="{B8EA2CE6-730C-4867-804A-B791A7FAC9F4}" type="parTrans" cxnId="{C1063D81-F81E-4DF4-B19D-812293B62F59}">
      <dgm:prSet/>
      <dgm:spPr/>
      <dgm:t>
        <a:bodyPr/>
        <a:lstStyle/>
        <a:p>
          <a:endParaRPr lang="en-US"/>
        </a:p>
      </dgm:t>
    </dgm:pt>
    <dgm:pt modelId="{CF4959F9-6513-4441-9D2F-20C9D932F781}" type="sibTrans" cxnId="{C1063D81-F81E-4DF4-B19D-812293B62F59}">
      <dgm:prSet/>
      <dgm:spPr/>
      <dgm:t>
        <a:bodyPr/>
        <a:lstStyle/>
        <a:p>
          <a:endParaRPr lang="en-US"/>
        </a:p>
      </dgm:t>
    </dgm:pt>
    <dgm:pt modelId="{118FBD2A-A055-4844-8634-09E391B33E9A}">
      <dgm:prSet phldrT="[Text]"/>
      <dgm:spPr/>
      <dgm:t>
        <a:bodyPr/>
        <a:lstStyle/>
        <a:p>
          <a:r>
            <a:rPr lang="en-US" dirty="0"/>
            <a:t>M3/SSM Information Technology</a:t>
          </a:r>
        </a:p>
      </dgm:t>
    </dgm:pt>
    <dgm:pt modelId="{5631F863-FC00-4E86-A5BF-8C97998FA497}" type="parTrans" cxnId="{ABCEA9C6-600C-4359-A5D4-DB2D9D0D2ABA}">
      <dgm:prSet/>
      <dgm:spPr/>
      <dgm:t>
        <a:bodyPr/>
        <a:lstStyle/>
        <a:p>
          <a:endParaRPr lang="en-US"/>
        </a:p>
      </dgm:t>
    </dgm:pt>
    <dgm:pt modelId="{BDDE2F0D-EEE0-409A-83E4-D20D0D82F048}" type="sibTrans" cxnId="{ABCEA9C6-600C-4359-A5D4-DB2D9D0D2ABA}">
      <dgm:prSet/>
      <dgm:spPr/>
      <dgm:t>
        <a:bodyPr/>
        <a:lstStyle/>
        <a:p>
          <a:endParaRPr lang="en-US"/>
        </a:p>
      </dgm:t>
    </dgm:pt>
    <dgm:pt modelId="{926F9A7C-EEC5-47DE-8075-E96921A18999}">
      <dgm:prSet phldrT="[Text]"/>
      <dgm:spPr/>
      <dgm:t>
        <a:bodyPr/>
        <a:lstStyle/>
        <a:p>
          <a:r>
            <a:rPr lang="en-US" dirty="0"/>
            <a:t>Amy Hermes/Michelle Abey</a:t>
          </a:r>
        </a:p>
      </dgm:t>
    </dgm:pt>
    <dgm:pt modelId="{B479B474-7E03-4ABB-AD38-22D18A6E7ACF}" type="parTrans" cxnId="{AC39C21A-24D7-459C-A134-68F58E27FDDC}">
      <dgm:prSet/>
      <dgm:spPr/>
      <dgm:t>
        <a:bodyPr/>
        <a:lstStyle/>
        <a:p>
          <a:endParaRPr lang="en-US"/>
        </a:p>
      </dgm:t>
    </dgm:pt>
    <dgm:pt modelId="{A56ACD05-6E11-4E6D-9300-C9EA474D1221}" type="sibTrans" cxnId="{AC39C21A-24D7-459C-A134-68F58E27FDDC}">
      <dgm:prSet/>
      <dgm:spPr/>
      <dgm:t>
        <a:bodyPr/>
        <a:lstStyle/>
        <a:p>
          <a:endParaRPr lang="en-US"/>
        </a:p>
      </dgm:t>
    </dgm:pt>
    <dgm:pt modelId="{BF6682C9-FD4C-4FC4-B2FE-63A5430E23E4}">
      <dgm:prSet phldrT="[Text]"/>
      <dgm:spPr/>
      <dgm:t>
        <a:bodyPr/>
        <a:lstStyle/>
        <a:p>
          <a:r>
            <a:rPr lang="en-US" dirty="0"/>
            <a:t>Liz Touchett</a:t>
          </a:r>
        </a:p>
      </dgm:t>
    </dgm:pt>
    <dgm:pt modelId="{AEDA9868-D03B-4611-8DFA-3557F7B64AEF}" type="parTrans" cxnId="{85F544E5-1490-4551-A0DF-A987D9E92595}">
      <dgm:prSet/>
      <dgm:spPr/>
      <dgm:t>
        <a:bodyPr/>
        <a:lstStyle/>
        <a:p>
          <a:endParaRPr lang="en-US"/>
        </a:p>
      </dgm:t>
    </dgm:pt>
    <dgm:pt modelId="{A4351090-1AD4-4493-84B1-2D036D118012}" type="sibTrans" cxnId="{85F544E5-1490-4551-A0DF-A987D9E92595}">
      <dgm:prSet/>
      <dgm:spPr/>
      <dgm:t>
        <a:bodyPr/>
        <a:lstStyle/>
        <a:p>
          <a:endParaRPr lang="en-US"/>
        </a:p>
      </dgm:t>
    </dgm:pt>
    <dgm:pt modelId="{C7F9DF0D-64B7-4B9B-9C52-D885D9ACE536}">
      <dgm:prSet phldrT="[Text]"/>
      <dgm:spPr/>
      <dgm:t>
        <a:bodyPr/>
        <a:lstStyle/>
        <a:p>
          <a:r>
            <a:rPr lang="en-US" dirty="0"/>
            <a:t>Michelle Abey/Matt O’Neil - ZCM</a:t>
          </a:r>
        </a:p>
      </dgm:t>
    </dgm:pt>
    <dgm:pt modelId="{C6F187CF-72A1-49DD-B1A4-DB830C2C3FFA}" type="parTrans" cxnId="{A9DD13C9-96B1-425D-8067-0D80C6DBCC7E}">
      <dgm:prSet/>
      <dgm:spPr/>
      <dgm:t>
        <a:bodyPr/>
        <a:lstStyle/>
        <a:p>
          <a:endParaRPr lang="en-US"/>
        </a:p>
      </dgm:t>
    </dgm:pt>
    <dgm:pt modelId="{AD7FE1CA-6095-4931-9AC0-EFB9BC1D8EAB}" type="sibTrans" cxnId="{A9DD13C9-96B1-425D-8067-0D80C6DBCC7E}">
      <dgm:prSet/>
      <dgm:spPr/>
      <dgm:t>
        <a:bodyPr/>
        <a:lstStyle/>
        <a:p>
          <a:endParaRPr lang="en-US"/>
        </a:p>
      </dgm:t>
    </dgm:pt>
    <dgm:pt modelId="{4BFEC3D8-E13C-44C0-A0E6-34F9C9B1CD12}">
      <dgm:prSet phldrT="[Text]"/>
      <dgm:spPr/>
      <dgm:t>
        <a:bodyPr/>
        <a:lstStyle/>
        <a:p>
          <a:r>
            <a:rPr lang="en-US" dirty="0"/>
            <a:t>Amy Hermes/Clinical Quality</a:t>
          </a:r>
        </a:p>
      </dgm:t>
    </dgm:pt>
    <dgm:pt modelId="{71661679-BCE9-497E-B64E-5D05BAC1DC36}" type="parTrans" cxnId="{5B4E4980-EA30-482D-B729-53B4B2EB5F0B}">
      <dgm:prSet/>
      <dgm:spPr/>
      <dgm:t>
        <a:bodyPr/>
        <a:lstStyle/>
        <a:p>
          <a:endParaRPr lang="en-US"/>
        </a:p>
      </dgm:t>
    </dgm:pt>
    <dgm:pt modelId="{6ACAFFBF-E4DC-458C-ADB7-D09277D6FBA7}" type="sibTrans" cxnId="{5B4E4980-EA30-482D-B729-53B4B2EB5F0B}">
      <dgm:prSet/>
      <dgm:spPr/>
      <dgm:t>
        <a:bodyPr/>
        <a:lstStyle/>
        <a:p>
          <a:endParaRPr lang="en-US"/>
        </a:p>
      </dgm:t>
    </dgm:pt>
    <dgm:pt modelId="{F293E35B-C586-4765-81AD-D80EBB656C52}">
      <dgm:prSet phldrT="[Text]"/>
      <dgm:spPr/>
      <dgm:t>
        <a:bodyPr/>
        <a:lstStyle/>
        <a:p>
          <a:r>
            <a:rPr lang="en-US" dirty="0"/>
            <a:t>Amy Hermes</a:t>
          </a:r>
        </a:p>
      </dgm:t>
    </dgm:pt>
    <dgm:pt modelId="{238C2EA9-3400-42D4-BD6E-1563D2E731DF}" type="parTrans" cxnId="{8A43824E-BC3C-481A-9F63-4B4D5FDC13C8}">
      <dgm:prSet/>
      <dgm:spPr/>
      <dgm:t>
        <a:bodyPr/>
        <a:lstStyle/>
        <a:p>
          <a:endParaRPr lang="en-US"/>
        </a:p>
      </dgm:t>
    </dgm:pt>
    <dgm:pt modelId="{4563389B-6D38-49B2-8D07-067545CA70E4}" type="sibTrans" cxnId="{8A43824E-BC3C-481A-9F63-4B4D5FDC13C8}">
      <dgm:prSet/>
      <dgm:spPr/>
      <dgm:t>
        <a:bodyPr/>
        <a:lstStyle/>
        <a:p>
          <a:endParaRPr lang="en-US"/>
        </a:p>
      </dgm:t>
    </dgm:pt>
    <dgm:pt modelId="{E502AB7B-1DF0-452C-8EF8-563576445F03}">
      <dgm:prSet phldrT="[Text]"/>
      <dgm:spPr/>
      <dgm:t>
        <a:bodyPr/>
        <a:lstStyle/>
        <a:p>
          <a:r>
            <a:rPr lang="en-US" dirty="0"/>
            <a:t>Chris Schmitz</a:t>
          </a:r>
        </a:p>
      </dgm:t>
    </dgm:pt>
    <dgm:pt modelId="{53520047-4549-45D3-9578-12542DEF40BF}" type="parTrans" cxnId="{3D8D97D6-8872-4266-9437-87243A212BE8}">
      <dgm:prSet/>
      <dgm:spPr/>
      <dgm:t>
        <a:bodyPr/>
        <a:lstStyle/>
        <a:p>
          <a:endParaRPr lang="en-US"/>
        </a:p>
      </dgm:t>
    </dgm:pt>
    <dgm:pt modelId="{263672CC-17E8-41B2-A23A-7011C0758D3A}" type="sibTrans" cxnId="{3D8D97D6-8872-4266-9437-87243A212BE8}">
      <dgm:prSet/>
      <dgm:spPr/>
      <dgm:t>
        <a:bodyPr/>
        <a:lstStyle/>
        <a:p>
          <a:endParaRPr lang="en-US"/>
        </a:p>
      </dgm:t>
    </dgm:pt>
    <dgm:pt modelId="{38D4A163-B064-454F-879C-901B37216820}">
      <dgm:prSet phldrT="[Text]"/>
      <dgm:spPr/>
      <dgm:t>
        <a:bodyPr/>
        <a:lstStyle/>
        <a:p>
          <a:r>
            <a:rPr lang="en-US" dirty="0"/>
            <a:t>All</a:t>
          </a:r>
        </a:p>
      </dgm:t>
    </dgm:pt>
    <dgm:pt modelId="{CDD017CD-2623-4B05-9005-AA872EAE197D}" type="parTrans" cxnId="{9EAC6879-264E-42C2-8F62-EFEF8EF6684F}">
      <dgm:prSet/>
      <dgm:spPr/>
      <dgm:t>
        <a:bodyPr/>
        <a:lstStyle/>
        <a:p>
          <a:endParaRPr lang="en-US"/>
        </a:p>
      </dgm:t>
    </dgm:pt>
    <dgm:pt modelId="{702B1109-4C44-48D5-AD86-BBCC647A955F}" type="sibTrans" cxnId="{9EAC6879-264E-42C2-8F62-EFEF8EF6684F}">
      <dgm:prSet/>
      <dgm:spPr/>
      <dgm:t>
        <a:bodyPr/>
        <a:lstStyle/>
        <a:p>
          <a:endParaRPr lang="en-US"/>
        </a:p>
      </dgm:t>
    </dgm:pt>
    <dgm:pt modelId="{DDAD0F45-C040-4C64-8353-E61B1C14B495}" type="pres">
      <dgm:prSet presAssocID="{29FA4289-F73D-4604-8955-51E7F998BE80}" presName="linear" presStyleCnt="0">
        <dgm:presLayoutVars>
          <dgm:dir/>
          <dgm:animLvl val="lvl"/>
          <dgm:resizeHandles val="exact"/>
        </dgm:presLayoutVars>
      </dgm:prSet>
      <dgm:spPr/>
    </dgm:pt>
    <dgm:pt modelId="{B385F5F8-45F6-4709-8E40-3E3B7E5A5323}" type="pres">
      <dgm:prSet presAssocID="{2A135545-5D75-4F43-BB4A-87F89C01E325}" presName="parentLin" presStyleCnt="0"/>
      <dgm:spPr/>
    </dgm:pt>
    <dgm:pt modelId="{A039A339-3E27-43B6-927D-875FFDD4D779}" type="pres">
      <dgm:prSet presAssocID="{2A135545-5D75-4F43-BB4A-87F89C01E325}" presName="parentLeftMargin" presStyleLbl="node1" presStyleIdx="0" presStyleCnt="8"/>
      <dgm:spPr/>
    </dgm:pt>
    <dgm:pt modelId="{D26C53FD-BF34-408D-BCD0-8A1E7EDD4C7F}" type="pres">
      <dgm:prSet presAssocID="{2A135545-5D75-4F43-BB4A-87F89C01E325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67C2D8DC-625A-41F5-9ACE-F9B8562CD240}" type="pres">
      <dgm:prSet presAssocID="{2A135545-5D75-4F43-BB4A-87F89C01E325}" presName="negativeSpace" presStyleCnt="0"/>
      <dgm:spPr/>
    </dgm:pt>
    <dgm:pt modelId="{4E998634-9F62-4067-8A86-4E0EE61626B3}" type="pres">
      <dgm:prSet presAssocID="{2A135545-5D75-4F43-BB4A-87F89C01E325}" presName="childText" presStyleLbl="conFgAcc1" presStyleIdx="0" presStyleCnt="8">
        <dgm:presLayoutVars>
          <dgm:bulletEnabled val="1"/>
        </dgm:presLayoutVars>
      </dgm:prSet>
      <dgm:spPr/>
    </dgm:pt>
    <dgm:pt modelId="{D3EA5EB7-BA80-45A9-BE5E-9D5312822527}" type="pres">
      <dgm:prSet presAssocID="{FF072672-4078-47EF-ACBF-62B2179F7DB0}" presName="spaceBetweenRectangles" presStyleCnt="0"/>
      <dgm:spPr/>
    </dgm:pt>
    <dgm:pt modelId="{A7DFF0D2-91DC-44CD-BD61-066779AE6095}" type="pres">
      <dgm:prSet presAssocID="{B70EAC2A-D74C-49D8-B48A-0324AD6C410B}" presName="parentLin" presStyleCnt="0"/>
      <dgm:spPr/>
    </dgm:pt>
    <dgm:pt modelId="{104B84F6-3936-4DCA-8A94-B23D04FA4F57}" type="pres">
      <dgm:prSet presAssocID="{B70EAC2A-D74C-49D8-B48A-0324AD6C410B}" presName="parentLeftMargin" presStyleLbl="node1" presStyleIdx="0" presStyleCnt="8"/>
      <dgm:spPr/>
    </dgm:pt>
    <dgm:pt modelId="{172B6278-5A6C-46F0-9DFB-41E222B254B4}" type="pres">
      <dgm:prSet presAssocID="{B70EAC2A-D74C-49D8-B48A-0324AD6C410B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1CBA82D2-D705-4AC5-95BD-621F41D95707}" type="pres">
      <dgm:prSet presAssocID="{B70EAC2A-D74C-49D8-B48A-0324AD6C410B}" presName="negativeSpace" presStyleCnt="0"/>
      <dgm:spPr/>
    </dgm:pt>
    <dgm:pt modelId="{8D89AC13-743C-4844-8C4B-0211CC332590}" type="pres">
      <dgm:prSet presAssocID="{B70EAC2A-D74C-49D8-B48A-0324AD6C410B}" presName="childText" presStyleLbl="conFgAcc1" presStyleIdx="1" presStyleCnt="8">
        <dgm:presLayoutVars>
          <dgm:bulletEnabled val="1"/>
        </dgm:presLayoutVars>
      </dgm:prSet>
      <dgm:spPr/>
    </dgm:pt>
    <dgm:pt modelId="{38C0DAAA-3ECB-4B61-AC80-601A43CAFBCC}" type="pres">
      <dgm:prSet presAssocID="{97FAA423-CD08-42CA-B910-065D8FC840E6}" presName="spaceBetweenRectangles" presStyleCnt="0"/>
      <dgm:spPr/>
    </dgm:pt>
    <dgm:pt modelId="{4613D9BA-98CD-4560-9688-93F2A678A605}" type="pres">
      <dgm:prSet presAssocID="{2729C04B-E764-47DC-B1A8-48027C90E8C5}" presName="parentLin" presStyleCnt="0"/>
      <dgm:spPr/>
    </dgm:pt>
    <dgm:pt modelId="{97AA5A73-437C-4015-B91E-17920131F676}" type="pres">
      <dgm:prSet presAssocID="{2729C04B-E764-47DC-B1A8-48027C90E8C5}" presName="parentLeftMargin" presStyleLbl="node1" presStyleIdx="1" presStyleCnt="8"/>
      <dgm:spPr/>
    </dgm:pt>
    <dgm:pt modelId="{EC121026-5731-4C38-8053-D836F1824413}" type="pres">
      <dgm:prSet presAssocID="{2729C04B-E764-47DC-B1A8-48027C90E8C5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89B83D49-0027-4DD6-820F-CE5CB386A9B9}" type="pres">
      <dgm:prSet presAssocID="{2729C04B-E764-47DC-B1A8-48027C90E8C5}" presName="negativeSpace" presStyleCnt="0"/>
      <dgm:spPr/>
    </dgm:pt>
    <dgm:pt modelId="{9B6D04B6-7B2E-4823-80B1-9D17B118351F}" type="pres">
      <dgm:prSet presAssocID="{2729C04B-E764-47DC-B1A8-48027C90E8C5}" presName="childText" presStyleLbl="conFgAcc1" presStyleIdx="2" presStyleCnt="8">
        <dgm:presLayoutVars>
          <dgm:bulletEnabled val="1"/>
        </dgm:presLayoutVars>
      </dgm:prSet>
      <dgm:spPr/>
    </dgm:pt>
    <dgm:pt modelId="{25F8359A-564D-43AB-B1C8-D78F6B59EB81}" type="pres">
      <dgm:prSet presAssocID="{C23D2836-8012-4FC9-8211-510FC2AC4BBA}" presName="spaceBetweenRectangles" presStyleCnt="0"/>
      <dgm:spPr/>
    </dgm:pt>
    <dgm:pt modelId="{6C34A503-2BEA-4C71-906B-3CA630F7EFFB}" type="pres">
      <dgm:prSet presAssocID="{58A27F70-2769-4228-970F-438C3A6B39D0}" presName="parentLin" presStyleCnt="0"/>
      <dgm:spPr/>
    </dgm:pt>
    <dgm:pt modelId="{234EEAC2-0D05-4A4A-BD42-56C565428E8A}" type="pres">
      <dgm:prSet presAssocID="{58A27F70-2769-4228-970F-438C3A6B39D0}" presName="parentLeftMargin" presStyleLbl="node1" presStyleIdx="2" presStyleCnt="8"/>
      <dgm:spPr/>
    </dgm:pt>
    <dgm:pt modelId="{71BB0C5D-03C0-49D0-A8D8-0D2322B79B6F}" type="pres">
      <dgm:prSet presAssocID="{58A27F70-2769-4228-970F-438C3A6B39D0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856E9722-E98B-4525-BD95-75845A78AF25}" type="pres">
      <dgm:prSet presAssocID="{58A27F70-2769-4228-970F-438C3A6B39D0}" presName="negativeSpace" presStyleCnt="0"/>
      <dgm:spPr/>
    </dgm:pt>
    <dgm:pt modelId="{D1B282EF-5097-4553-AEAF-850D3FE704DC}" type="pres">
      <dgm:prSet presAssocID="{58A27F70-2769-4228-970F-438C3A6B39D0}" presName="childText" presStyleLbl="conFgAcc1" presStyleIdx="3" presStyleCnt="8">
        <dgm:presLayoutVars>
          <dgm:bulletEnabled val="1"/>
        </dgm:presLayoutVars>
      </dgm:prSet>
      <dgm:spPr/>
    </dgm:pt>
    <dgm:pt modelId="{0E58BFEC-B0C5-41B1-B1D7-F945097948F9}" type="pres">
      <dgm:prSet presAssocID="{7E82B607-7BD6-4913-BD46-762C3488C3E0}" presName="spaceBetweenRectangles" presStyleCnt="0"/>
      <dgm:spPr/>
    </dgm:pt>
    <dgm:pt modelId="{7567B627-3B45-41C7-B679-367F2F0C90A6}" type="pres">
      <dgm:prSet presAssocID="{0A8F147A-833F-433B-B3C0-7D1DAD9CD9FF}" presName="parentLin" presStyleCnt="0"/>
      <dgm:spPr/>
    </dgm:pt>
    <dgm:pt modelId="{6B3A16D8-CB8D-4533-82E8-547953409EDA}" type="pres">
      <dgm:prSet presAssocID="{0A8F147A-833F-433B-B3C0-7D1DAD9CD9FF}" presName="parentLeftMargin" presStyleLbl="node1" presStyleIdx="3" presStyleCnt="8"/>
      <dgm:spPr/>
    </dgm:pt>
    <dgm:pt modelId="{85872FF7-542E-4074-BC36-653A8ED55895}" type="pres">
      <dgm:prSet presAssocID="{0A8F147A-833F-433B-B3C0-7D1DAD9CD9FF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BB045410-F500-4DEF-893A-6EA91075C0C0}" type="pres">
      <dgm:prSet presAssocID="{0A8F147A-833F-433B-B3C0-7D1DAD9CD9FF}" presName="negativeSpace" presStyleCnt="0"/>
      <dgm:spPr/>
    </dgm:pt>
    <dgm:pt modelId="{9D7D1D78-1CB4-4197-B6C0-CB87B436736E}" type="pres">
      <dgm:prSet presAssocID="{0A8F147A-833F-433B-B3C0-7D1DAD9CD9FF}" presName="childText" presStyleLbl="conFgAcc1" presStyleIdx="4" presStyleCnt="8">
        <dgm:presLayoutVars>
          <dgm:bulletEnabled val="1"/>
        </dgm:presLayoutVars>
      </dgm:prSet>
      <dgm:spPr/>
    </dgm:pt>
    <dgm:pt modelId="{90DA3F24-E056-4C92-AC47-8EFBACE89E5E}" type="pres">
      <dgm:prSet presAssocID="{19F547C7-E1A7-4953-B064-D157F5301FA1}" presName="spaceBetweenRectangles" presStyleCnt="0"/>
      <dgm:spPr/>
    </dgm:pt>
    <dgm:pt modelId="{84FAB57F-7A08-42AC-B56B-595576290FC3}" type="pres">
      <dgm:prSet presAssocID="{ADC3FDEE-C3A7-4064-957E-AD7226471716}" presName="parentLin" presStyleCnt="0"/>
      <dgm:spPr/>
    </dgm:pt>
    <dgm:pt modelId="{54556BFF-056F-4B39-9279-BE107B6F178F}" type="pres">
      <dgm:prSet presAssocID="{ADC3FDEE-C3A7-4064-957E-AD7226471716}" presName="parentLeftMargin" presStyleLbl="node1" presStyleIdx="4" presStyleCnt="8"/>
      <dgm:spPr/>
    </dgm:pt>
    <dgm:pt modelId="{01F1DB59-A1CF-46AE-A66B-D1F50CDF5F25}" type="pres">
      <dgm:prSet presAssocID="{ADC3FDEE-C3A7-4064-957E-AD7226471716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38A629ED-D883-49E0-BCA2-F02477E826CF}" type="pres">
      <dgm:prSet presAssocID="{ADC3FDEE-C3A7-4064-957E-AD7226471716}" presName="negativeSpace" presStyleCnt="0"/>
      <dgm:spPr/>
    </dgm:pt>
    <dgm:pt modelId="{B9A48F55-C54C-4209-9260-E625A3326B6C}" type="pres">
      <dgm:prSet presAssocID="{ADC3FDEE-C3A7-4064-957E-AD7226471716}" presName="childText" presStyleLbl="conFgAcc1" presStyleIdx="5" presStyleCnt="8">
        <dgm:presLayoutVars>
          <dgm:bulletEnabled val="1"/>
        </dgm:presLayoutVars>
      </dgm:prSet>
      <dgm:spPr/>
    </dgm:pt>
    <dgm:pt modelId="{74CB7F79-3DC0-4601-ACCA-30288BC2E0DD}" type="pres">
      <dgm:prSet presAssocID="{35CED3ED-88F6-4F5A-9B2F-43B905C3C328}" presName="spaceBetweenRectangles" presStyleCnt="0"/>
      <dgm:spPr/>
    </dgm:pt>
    <dgm:pt modelId="{0F06C609-019F-492B-9925-716EB6A5EE6D}" type="pres">
      <dgm:prSet presAssocID="{B54BE0BE-EE72-4170-9DF2-AA4A86DE25D4}" presName="parentLin" presStyleCnt="0"/>
      <dgm:spPr/>
    </dgm:pt>
    <dgm:pt modelId="{9E3D43AE-9720-4289-AB66-B2EF27C51EA9}" type="pres">
      <dgm:prSet presAssocID="{B54BE0BE-EE72-4170-9DF2-AA4A86DE25D4}" presName="parentLeftMargin" presStyleLbl="node1" presStyleIdx="5" presStyleCnt="8"/>
      <dgm:spPr/>
    </dgm:pt>
    <dgm:pt modelId="{6211A201-8B7C-49AE-9B51-DD9287D0F475}" type="pres">
      <dgm:prSet presAssocID="{B54BE0BE-EE72-4170-9DF2-AA4A86DE25D4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49955C42-E5B7-4F59-BF89-07E00DC75798}" type="pres">
      <dgm:prSet presAssocID="{B54BE0BE-EE72-4170-9DF2-AA4A86DE25D4}" presName="negativeSpace" presStyleCnt="0"/>
      <dgm:spPr/>
    </dgm:pt>
    <dgm:pt modelId="{6010BA92-907D-4E32-80E7-DAC7DE30DC43}" type="pres">
      <dgm:prSet presAssocID="{B54BE0BE-EE72-4170-9DF2-AA4A86DE25D4}" presName="childText" presStyleLbl="conFgAcc1" presStyleIdx="6" presStyleCnt="8">
        <dgm:presLayoutVars>
          <dgm:bulletEnabled val="1"/>
        </dgm:presLayoutVars>
      </dgm:prSet>
      <dgm:spPr/>
    </dgm:pt>
    <dgm:pt modelId="{4D195C3C-8134-4D90-934B-3D7E7094EA3D}" type="pres">
      <dgm:prSet presAssocID="{26FDFF6C-BB27-4679-94AD-31E3F3395422}" presName="spaceBetweenRectangles" presStyleCnt="0"/>
      <dgm:spPr/>
    </dgm:pt>
    <dgm:pt modelId="{8D1AE41B-E7A3-4B7B-899D-29C98C03531B}" type="pres">
      <dgm:prSet presAssocID="{409F637B-F876-4253-AD46-25CF0063CA5E}" presName="parentLin" presStyleCnt="0"/>
      <dgm:spPr/>
    </dgm:pt>
    <dgm:pt modelId="{CE01B6AB-CB63-48F2-B188-19F7A7F1CAAC}" type="pres">
      <dgm:prSet presAssocID="{409F637B-F876-4253-AD46-25CF0063CA5E}" presName="parentLeftMargin" presStyleLbl="node1" presStyleIdx="6" presStyleCnt="8"/>
      <dgm:spPr/>
    </dgm:pt>
    <dgm:pt modelId="{90FAAC62-C13E-417A-844E-1CB545E72BCE}" type="pres">
      <dgm:prSet presAssocID="{409F637B-F876-4253-AD46-25CF0063CA5E}" presName="parentText" presStyleLbl="node1" presStyleIdx="7" presStyleCnt="8">
        <dgm:presLayoutVars>
          <dgm:chMax val="0"/>
          <dgm:bulletEnabled val="1"/>
        </dgm:presLayoutVars>
      </dgm:prSet>
      <dgm:spPr/>
    </dgm:pt>
    <dgm:pt modelId="{1C27F234-599A-4C07-B3E1-41A3C006BF47}" type="pres">
      <dgm:prSet presAssocID="{409F637B-F876-4253-AD46-25CF0063CA5E}" presName="negativeSpace" presStyleCnt="0"/>
      <dgm:spPr/>
    </dgm:pt>
    <dgm:pt modelId="{7E33FFF0-DEA6-4CCC-B493-3850AA6CC17B}" type="pres">
      <dgm:prSet presAssocID="{409F637B-F876-4253-AD46-25CF0063CA5E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A8E92001-0F2F-42EE-8E1A-2178B98AC21A}" type="presOf" srcId="{38D4A163-B064-454F-879C-901B37216820}" destId="{7E33FFF0-DEA6-4CCC-B493-3850AA6CC17B}" srcOrd="0" destOrd="0" presId="urn:microsoft.com/office/officeart/2005/8/layout/list1"/>
    <dgm:cxn modelId="{A3598607-9D34-427A-9EA9-CFE08420B505}" srcId="{29FA4289-F73D-4604-8955-51E7F998BE80}" destId="{58A27F70-2769-4228-970F-438C3A6B39D0}" srcOrd="3" destOrd="0" parTransId="{1FDB12C8-8390-4836-8CA9-4F8BCB1753DA}" sibTransId="{7E82B607-7BD6-4913-BD46-762C3488C3E0}"/>
    <dgm:cxn modelId="{ECA73E09-DB8D-4EC7-8B9D-8F4A389E4397}" type="presOf" srcId="{BF6682C9-FD4C-4FC4-B2FE-63A5430E23E4}" destId="{9B6D04B6-7B2E-4823-80B1-9D17B118351F}" srcOrd="0" destOrd="0" presId="urn:microsoft.com/office/officeart/2005/8/layout/list1"/>
    <dgm:cxn modelId="{FAE96F0F-BE0B-4462-9878-2EC4BCBC2883}" type="presOf" srcId="{F293E35B-C586-4765-81AD-D80EBB656C52}" destId="{B9A48F55-C54C-4209-9260-E625A3326B6C}" srcOrd="0" destOrd="0" presId="urn:microsoft.com/office/officeart/2005/8/layout/list1"/>
    <dgm:cxn modelId="{AC39C21A-24D7-459C-A134-68F58E27FDDC}" srcId="{B70EAC2A-D74C-49D8-B48A-0324AD6C410B}" destId="{926F9A7C-EEC5-47DE-8075-E96921A18999}" srcOrd="0" destOrd="0" parTransId="{B479B474-7E03-4ABB-AD38-22D18A6E7ACF}" sibTransId="{A56ACD05-6E11-4E6D-9300-C9EA474D1221}"/>
    <dgm:cxn modelId="{BAD4F01D-11DB-41C8-99DF-0F44D6BA3728}" type="presOf" srcId="{58A27F70-2769-4228-970F-438C3A6B39D0}" destId="{71BB0C5D-03C0-49D0-A8D8-0D2322B79B6F}" srcOrd="1" destOrd="0" presId="urn:microsoft.com/office/officeart/2005/8/layout/list1"/>
    <dgm:cxn modelId="{A1E7C92F-BFFB-4A29-9B72-7FD90C284CEF}" type="presOf" srcId="{2A135545-5D75-4F43-BB4A-87F89C01E325}" destId="{D26C53FD-BF34-408D-BCD0-8A1E7EDD4C7F}" srcOrd="1" destOrd="0" presId="urn:microsoft.com/office/officeart/2005/8/layout/list1"/>
    <dgm:cxn modelId="{C14D2634-62BC-4560-93F5-877CD0EDD73C}" srcId="{29FA4289-F73D-4604-8955-51E7F998BE80}" destId="{B70EAC2A-D74C-49D8-B48A-0324AD6C410B}" srcOrd="1" destOrd="0" parTransId="{D5C533EB-BBA7-4F4D-9A19-23E944E1525B}" sibTransId="{97FAA423-CD08-42CA-B910-065D8FC840E6}"/>
    <dgm:cxn modelId="{2C476036-23A3-4C54-9234-68EEB096C691}" srcId="{29FA4289-F73D-4604-8955-51E7F998BE80}" destId="{2A135545-5D75-4F43-BB4A-87F89C01E325}" srcOrd="0" destOrd="0" parTransId="{EAE9B1D8-4418-4D93-B474-B22C4BCE9C43}" sibTransId="{FF072672-4078-47EF-ACBF-62B2179F7DB0}"/>
    <dgm:cxn modelId="{E9A94161-3162-49EE-8A9F-4CDBE3F3FC45}" srcId="{29FA4289-F73D-4604-8955-51E7F998BE80}" destId="{2729C04B-E764-47DC-B1A8-48027C90E8C5}" srcOrd="2" destOrd="0" parTransId="{C10E3085-8D5F-48C0-B01E-3BB2475119C6}" sibTransId="{C23D2836-8012-4FC9-8211-510FC2AC4BBA}"/>
    <dgm:cxn modelId="{82C31962-5555-4B39-9E54-F9D505D185DE}" type="presOf" srcId="{B70EAC2A-D74C-49D8-B48A-0324AD6C410B}" destId="{172B6278-5A6C-46F0-9DFB-41E222B254B4}" srcOrd="1" destOrd="0" presId="urn:microsoft.com/office/officeart/2005/8/layout/list1"/>
    <dgm:cxn modelId="{5B526D42-1879-4D54-8BC0-E902281C808B}" type="presOf" srcId="{ADC3FDEE-C3A7-4064-957E-AD7226471716}" destId="{01F1DB59-A1CF-46AE-A66B-D1F50CDF5F25}" srcOrd="1" destOrd="0" presId="urn:microsoft.com/office/officeart/2005/8/layout/list1"/>
    <dgm:cxn modelId="{15A53644-0192-4765-80D6-39D8D14F1FE3}" type="presOf" srcId="{ADC3FDEE-C3A7-4064-957E-AD7226471716}" destId="{54556BFF-056F-4B39-9279-BE107B6F178F}" srcOrd="0" destOrd="0" presId="urn:microsoft.com/office/officeart/2005/8/layout/list1"/>
    <dgm:cxn modelId="{36649548-B684-4F6A-8FA6-BDE2FA3230E6}" srcId="{29FA4289-F73D-4604-8955-51E7F998BE80}" destId="{0A8F147A-833F-433B-B3C0-7D1DAD9CD9FF}" srcOrd="4" destOrd="0" parTransId="{FF728BB1-EC4A-449C-80A5-D1051FE4C259}" sibTransId="{19F547C7-E1A7-4953-B064-D157F5301FA1}"/>
    <dgm:cxn modelId="{840DE349-9922-497C-AEA0-BF5514E53BE5}" type="presOf" srcId="{B54BE0BE-EE72-4170-9DF2-AA4A86DE25D4}" destId="{9E3D43AE-9720-4289-AB66-B2EF27C51EA9}" srcOrd="0" destOrd="0" presId="urn:microsoft.com/office/officeart/2005/8/layout/list1"/>
    <dgm:cxn modelId="{CF16E26D-83D6-4DDB-B9BB-7374347D2C78}" type="presOf" srcId="{118FBD2A-A055-4844-8634-09E391B33E9A}" destId="{4E998634-9F62-4067-8A86-4E0EE61626B3}" srcOrd="0" destOrd="0" presId="urn:microsoft.com/office/officeart/2005/8/layout/list1"/>
    <dgm:cxn modelId="{8A43824E-BC3C-481A-9F63-4B4D5FDC13C8}" srcId="{ADC3FDEE-C3A7-4064-957E-AD7226471716}" destId="{F293E35B-C586-4765-81AD-D80EBB656C52}" srcOrd="0" destOrd="0" parTransId="{238C2EA9-3400-42D4-BD6E-1563D2E731DF}" sibTransId="{4563389B-6D38-49B2-8D07-067545CA70E4}"/>
    <dgm:cxn modelId="{B6473550-40AD-4698-8C86-04DD54130818}" type="presOf" srcId="{409F637B-F876-4253-AD46-25CF0063CA5E}" destId="{CE01B6AB-CB63-48F2-B188-19F7A7F1CAAC}" srcOrd="0" destOrd="0" presId="urn:microsoft.com/office/officeart/2005/8/layout/list1"/>
    <dgm:cxn modelId="{CF717152-D749-43C7-88A3-1CED2EEE783A}" type="presOf" srcId="{E502AB7B-1DF0-452C-8EF8-563576445F03}" destId="{6010BA92-907D-4E32-80E7-DAC7DE30DC43}" srcOrd="0" destOrd="0" presId="urn:microsoft.com/office/officeart/2005/8/layout/list1"/>
    <dgm:cxn modelId="{2C1CE252-C030-4DCC-AB32-AC31A2C53D5A}" type="presOf" srcId="{B54BE0BE-EE72-4170-9DF2-AA4A86DE25D4}" destId="{6211A201-8B7C-49AE-9B51-DD9287D0F475}" srcOrd="1" destOrd="0" presId="urn:microsoft.com/office/officeart/2005/8/layout/list1"/>
    <dgm:cxn modelId="{C8BC6A54-C839-4540-A634-924E312D1FAF}" srcId="{29FA4289-F73D-4604-8955-51E7F998BE80}" destId="{ADC3FDEE-C3A7-4064-957E-AD7226471716}" srcOrd="5" destOrd="0" parTransId="{5CE1A09B-81C0-4594-9CB0-5BAD489B0A5E}" sibTransId="{35CED3ED-88F6-4F5A-9B2F-43B905C3C328}"/>
    <dgm:cxn modelId="{9EAC6879-264E-42C2-8F62-EFEF8EF6684F}" srcId="{409F637B-F876-4253-AD46-25CF0063CA5E}" destId="{38D4A163-B064-454F-879C-901B37216820}" srcOrd="0" destOrd="0" parTransId="{CDD017CD-2623-4B05-9005-AA872EAE197D}" sibTransId="{702B1109-4C44-48D5-AD86-BBCC647A955F}"/>
    <dgm:cxn modelId="{BA80497B-647A-429E-B9BC-115D0C767B18}" type="presOf" srcId="{2729C04B-E764-47DC-B1A8-48027C90E8C5}" destId="{97AA5A73-437C-4015-B91E-17920131F676}" srcOrd="0" destOrd="0" presId="urn:microsoft.com/office/officeart/2005/8/layout/list1"/>
    <dgm:cxn modelId="{5B4E4980-EA30-482D-B729-53B4B2EB5F0B}" srcId="{0A8F147A-833F-433B-B3C0-7D1DAD9CD9FF}" destId="{4BFEC3D8-E13C-44C0-A0E6-34F9C9B1CD12}" srcOrd="0" destOrd="0" parTransId="{71661679-BCE9-497E-B64E-5D05BAC1DC36}" sibTransId="{6ACAFFBF-E4DC-458C-ADB7-D09277D6FBA7}"/>
    <dgm:cxn modelId="{C1063D81-F81E-4DF4-B19D-812293B62F59}" srcId="{29FA4289-F73D-4604-8955-51E7F998BE80}" destId="{409F637B-F876-4253-AD46-25CF0063CA5E}" srcOrd="7" destOrd="0" parTransId="{B8EA2CE6-730C-4867-804A-B791A7FAC9F4}" sibTransId="{CF4959F9-6513-4441-9D2F-20C9D932F781}"/>
    <dgm:cxn modelId="{26376083-B487-4EDC-8257-6668429DB3D7}" srcId="{29FA4289-F73D-4604-8955-51E7F998BE80}" destId="{B54BE0BE-EE72-4170-9DF2-AA4A86DE25D4}" srcOrd="6" destOrd="0" parTransId="{417CCAD3-9C46-48FD-B213-A2F3DE5FB8C7}" sibTransId="{26FDFF6C-BB27-4679-94AD-31E3F3395422}"/>
    <dgm:cxn modelId="{66FEFE84-A7F7-4F2F-9406-29DFF3ACBA21}" type="presOf" srcId="{926F9A7C-EEC5-47DE-8075-E96921A18999}" destId="{8D89AC13-743C-4844-8C4B-0211CC332590}" srcOrd="0" destOrd="0" presId="urn:microsoft.com/office/officeart/2005/8/layout/list1"/>
    <dgm:cxn modelId="{E057F985-7E77-4C02-82F7-6D78CCFAC6E5}" type="presOf" srcId="{0A8F147A-833F-433B-B3C0-7D1DAD9CD9FF}" destId="{6B3A16D8-CB8D-4533-82E8-547953409EDA}" srcOrd="0" destOrd="0" presId="urn:microsoft.com/office/officeart/2005/8/layout/list1"/>
    <dgm:cxn modelId="{6E42FD9D-EB21-4B02-9021-8757E80AE380}" type="presOf" srcId="{B70EAC2A-D74C-49D8-B48A-0324AD6C410B}" destId="{104B84F6-3936-4DCA-8A94-B23D04FA4F57}" srcOrd="0" destOrd="0" presId="urn:microsoft.com/office/officeart/2005/8/layout/list1"/>
    <dgm:cxn modelId="{DC7E99AA-54E3-4A24-BA7F-E2C011DA3B6D}" type="presOf" srcId="{58A27F70-2769-4228-970F-438C3A6B39D0}" destId="{234EEAC2-0D05-4A4A-BD42-56C565428E8A}" srcOrd="0" destOrd="0" presId="urn:microsoft.com/office/officeart/2005/8/layout/list1"/>
    <dgm:cxn modelId="{8D3241C0-372F-45CD-AA58-B744AD37FEB5}" type="presOf" srcId="{29FA4289-F73D-4604-8955-51E7F998BE80}" destId="{DDAD0F45-C040-4C64-8353-E61B1C14B495}" srcOrd="0" destOrd="0" presId="urn:microsoft.com/office/officeart/2005/8/layout/list1"/>
    <dgm:cxn modelId="{ABCEA9C6-600C-4359-A5D4-DB2D9D0D2ABA}" srcId="{2A135545-5D75-4F43-BB4A-87F89C01E325}" destId="{118FBD2A-A055-4844-8634-09E391B33E9A}" srcOrd="0" destOrd="0" parTransId="{5631F863-FC00-4E86-A5BF-8C97998FA497}" sibTransId="{BDDE2F0D-EEE0-409A-83E4-D20D0D82F048}"/>
    <dgm:cxn modelId="{A9DD13C9-96B1-425D-8067-0D80C6DBCC7E}" srcId="{58A27F70-2769-4228-970F-438C3A6B39D0}" destId="{C7F9DF0D-64B7-4B9B-9C52-D885D9ACE536}" srcOrd="0" destOrd="0" parTransId="{C6F187CF-72A1-49DD-B1A4-DB830C2C3FFA}" sibTransId="{AD7FE1CA-6095-4931-9AC0-EFB9BC1D8EAB}"/>
    <dgm:cxn modelId="{8D2AE1C9-39F9-4466-B450-E2039150CBBC}" type="presOf" srcId="{409F637B-F876-4253-AD46-25CF0063CA5E}" destId="{90FAAC62-C13E-417A-844E-1CB545E72BCE}" srcOrd="1" destOrd="0" presId="urn:microsoft.com/office/officeart/2005/8/layout/list1"/>
    <dgm:cxn modelId="{1A773AD0-AA94-4942-AE80-7C6BC903523E}" type="presOf" srcId="{2A135545-5D75-4F43-BB4A-87F89C01E325}" destId="{A039A339-3E27-43B6-927D-875FFDD4D779}" srcOrd="0" destOrd="0" presId="urn:microsoft.com/office/officeart/2005/8/layout/list1"/>
    <dgm:cxn modelId="{3D8D97D6-8872-4266-9437-87243A212BE8}" srcId="{B54BE0BE-EE72-4170-9DF2-AA4A86DE25D4}" destId="{E502AB7B-1DF0-452C-8EF8-563576445F03}" srcOrd="0" destOrd="0" parTransId="{53520047-4549-45D3-9578-12542DEF40BF}" sibTransId="{263672CC-17E8-41B2-A23A-7011C0758D3A}"/>
    <dgm:cxn modelId="{500FBDE0-CEF5-4283-AAE3-5FCB32F9C6BB}" type="presOf" srcId="{0A8F147A-833F-433B-B3C0-7D1DAD9CD9FF}" destId="{85872FF7-542E-4074-BC36-653A8ED55895}" srcOrd="1" destOrd="0" presId="urn:microsoft.com/office/officeart/2005/8/layout/list1"/>
    <dgm:cxn modelId="{85F544E5-1490-4551-A0DF-A987D9E92595}" srcId="{2729C04B-E764-47DC-B1A8-48027C90E8C5}" destId="{BF6682C9-FD4C-4FC4-B2FE-63A5430E23E4}" srcOrd="0" destOrd="0" parTransId="{AEDA9868-D03B-4611-8DFA-3557F7B64AEF}" sibTransId="{A4351090-1AD4-4493-84B1-2D036D118012}"/>
    <dgm:cxn modelId="{7CE8B2EB-D414-4D4E-AF50-D09BE3753069}" type="presOf" srcId="{4BFEC3D8-E13C-44C0-A0E6-34F9C9B1CD12}" destId="{9D7D1D78-1CB4-4197-B6C0-CB87B436736E}" srcOrd="0" destOrd="0" presId="urn:microsoft.com/office/officeart/2005/8/layout/list1"/>
    <dgm:cxn modelId="{038FF3EE-0FDF-4C79-A3DD-58F4FD363DA6}" type="presOf" srcId="{2729C04B-E764-47DC-B1A8-48027C90E8C5}" destId="{EC121026-5731-4C38-8053-D836F1824413}" srcOrd="1" destOrd="0" presId="urn:microsoft.com/office/officeart/2005/8/layout/list1"/>
    <dgm:cxn modelId="{BCDAC9F5-9BCE-495C-AFF3-110663BC56CC}" type="presOf" srcId="{C7F9DF0D-64B7-4B9B-9C52-D885D9ACE536}" destId="{D1B282EF-5097-4553-AEAF-850D3FE704DC}" srcOrd="0" destOrd="0" presId="urn:microsoft.com/office/officeart/2005/8/layout/list1"/>
    <dgm:cxn modelId="{173F298F-8A78-4325-BBA0-ECFA2602E91F}" type="presParOf" srcId="{DDAD0F45-C040-4C64-8353-E61B1C14B495}" destId="{B385F5F8-45F6-4709-8E40-3E3B7E5A5323}" srcOrd="0" destOrd="0" presId="urn:microsoft.com/office/officeart/2005/8/layout/list1"/>
    <dgm:cxn modelId="{344D291C-F3B2-4B0E-B9E4-C785C03F5218}" type="presParOf" srcId="{B385F5F8-45F6-4709-8E40-3E3B7E5A5323}" destId="{A039A339-3E27-43B6-927D-875FFDD4D779}" srcOrd="0" destOrd="0" presId="urn:microsoft.com/office/officeart/2005/8/layout/list1"/>
    <dgm:cxn modelId="{C9E81CCE-BA1E-40FE-B631-557E25E43F56}" type="presParOf" srcId="{B385F5F8-45F6-4709-8E40-3E3B7E5A5323}" destId="{D26C53FD-BF34-408D-BCD0-8A1E7EDD4C7F}" srcOrd="1" destOrd="0" presId="urn:microsoft.com/office/officeart/2005/8/layout/list1"/>
    <dgm:cxn modelId="{24CF3BD8-2324-47B4-AE5E-AF4B31320BCE}" type="presParOf" srcId="{DDAD0F45-C040-4C64-8353-E61B1C14B495}" destId="{67C2D8DC-625A-41F5-9ACE-F9B8562CD240}" srcOrd="1" destOrd="0" presId="urn:microsoft.com/office/officeart/2005/8/layout/list1"/>
    <dgm:cxn modelId="{F23CC544-10F9-40AB-B7F3-3F9AC28E0D77}" type="presParOf" srcId="{DDAD0F45-C040-4C64-8353-E61B1C14B495}" destId="{4E998634-9F62-4067-8A86-4E0EE61626B3}" srcOrd="2" destOrd="0" presId="urn:microsoft.com/office/officeart/2005/8/layout/list1"/>
    <dgm:cxn modelId="{AFE6F002-8C64-4B6B-96F6-37A057D19667}" type="presParOf" srcId="{DDAD0F45-C040-4C64-8353-E61B1C14B495}" destId="{D3EA5EB7-BA80-45A9-BE5E-9D5312822527}" srcOrd="3" destOrd="0" presId="urn:microsoft.com/office/officeart/2005/8/layout/list1"/>
    <dgm:cxn modelId="{917570FD-929D-457A-AA5B-4809E5357C08}" type="presParOf" srcId="{DDAD0F45-C040-4C64-8353-E61B1C14B495}" destId="{A7DFF0D2-91DC-44CD-BD61-066779AE6095}" srcOrd="4" destOrd="0" presId="urn:microsoft.com/office/officeart/2005/8/layout/list1"/>
    <dgm:cxn modelId="{5566480F-DC52-4A2D-B137-7BAE7F9E678D}" type="presParOf" srcId="{A7DFF0D2-91DC-44CD-BD61-066779AE6095}" destId="{104B84F6-3936-4DCA-8A94-B23D04FA4F57}" srcOrd="0" destOrd="0" presId="urn:microsoft.com/office/officeart/2005/8/layout/list1"/>
    <dgm:cxn modelId="{4401F075-2C35-4578-8A19-DC9BAAC41E10}" type="presParOf" srcId="{A7DFF0D2-91DC-44CD-BD61-066779AE6095}" destId="{172B6278-5A6C-46F0-9DFB-41E222B254B4}" srcOrd="1" destOrd="0" presId="urn:microsoft.com/office/officeart/2005/8/layout/list1"/>
    <dgm:cxn modelId="{77A4B06C-90C0-46CD-B319-E7F5F9CAB3EF}" type="presParOf" srcId="{DDAD0F45-C040-4C64-8353-E61B1C14B495}" destId="{1CBA82D2-D705-4AC5-95BD-621F41D95707}" srcOrd="5" destOrd="0" presId="urn:microsoft.com/office/officeart/2005/8/layout/list1"/>
    <dgm:cxn modelId="{B59C1B27-A77F-4991-B321-15A0DAF4FB22}" type="presParOf" srcId="{DDAD0F45-C040-4C64-8353-E61B1C14B495}" destId="{8D89AC13-743C-4844-8C4B-0211CC332590}" srcOrd="6" destOrd="0" presId="urn:microsoft.com/office/officeart/2005/8/layout/list1"/>
    <dgm:cxn modelId="{33B81DD6-AEF4-439E-86FC-A3551B34BA2F}" type="presParOf" srcId="{DDAD0F45-C040-4C64-8353-E61B1C14B495}" destId="{38C0DAAA-3ECB-4B61-AC80-601A43CAFBCC}" srcOrd="7" destOrd="0" presId="urn:microsoft.com/office/officeart/2005/8/layout/list1"/>
    <dgm:cxn modelId="{1421C01F-6294-49DD-A1AA-8F24D6C24669}" type="presParOf" srcId="{DDAD0F45-C040-4C64-8353-E61B1C14B495}" destId="{4613D9BA-98CD-4560-9688-93F2A678A605}" srcOrd="8" destOrd="0" presId="urn:microsoft.com/office/officeart/2005/8/layout/list1"/>
    <dgm:cxn modelId="{7BA53B43-B743-4996-B8E9-2AAEB114AA73}" type="presParOf" srcId="{4613D9BA-98CD-4560-9688-93F2A678A605}" destId="{97AA5A73-437C-4015-B91E-17920131F676}" srcOrd="0" destOrd="0" presId="urn:microsoft.com/office/officeart/2005/8/layout/list1"/>
    <dgm:cxn modelId="{E78B71FA-2DE6-42A6-A6B5-844B955C651C}" type="presParOf" srcId="{4613D9BA-98CD-4560-9688-93F2A678A605}" destId="{EC121026-5731-4C38-8053-D836F1824413}" srcOrd="1" destOrd="0" presId="urn:microsoft.com/office/officeart/2005/8/layout/list1"/>
    <dgm:cxn modelId="{F5ADB610-D8BE-408A-8425-738C1F29EDC6}" type="presParOf" srcId="{DDAD0F45-C040-4C64-8353-E61B1C14B495}" destId="{89B83D49-0027-4DD6-820F-CE5CB386A9B9}" srcOrd="9" destOrd="0" presId="urn:microsoft.com/office/officeart/2005/8/layout/list1"/>
    <dgm:cxn modelId="{8107E4FA-A872-4BFA-BBEF-702F99BE00FF}" type="presParOf" srcId="{DDAD0F45-C040-4C64-8353-E61B1C14B495}" destId="{9B6D04B6-7B2E-4823-80B1-9D17B118351F}" srcOrd="10" destOrd="0" presId="urn:microsoft.com/office/officeart/2005/8/layout/list1"/>
    <dgm:cxn modelId="{8B6F8F4C-283F-4BDF-97F3-FEE68A7F3F56}" type="presParOf" srcId="{DDAD0F45-C040-4C64-8353-E61B1C14B495}" destId="{25F8359A-564D-43AB-B1C8-D78F6B59EB81}" srcOrd="11" destOrd="0" presId="urn:microsoft.com/office/officeart/2005/8/layout/list1"/>
    <dgm:cxn modelId="{6C4FAC2A-1D26-48AB-AD11-90B3295C683B}" type="presParOf" srcId="{DDAD0F45-C040-4C64-8353-E61B1C14B495}" destId="{6C34A503-2BEA-4C71-906B-3CA630F7EFFB}" srcOrd="12" destOrd="0" presId="urn:microsoft.com/office/officeart/2005/8/layout/list1"/>
    <dgm:cxn modelId="{6AA0325B-71D2-4E7F-9A46-1581B08F911C}" type="presParOf" srcId="{6C34A503-2BEA-4C71-906B-3CA630F7EFFB}" destId="{234EEAC2-0D05-4A4A-BD42-56C565428E8A}" srcOrd="0" destOrd="0" presId="urn:microsoft.com/office/officeart/2005/8/layout/list1"/>
    <dgm:cxn modelId="{E8FAB6E8-31F0-402F-8B8A-014A870A3295}" type="presParOf" srcId="{6C34A503-2BEA-4C71-906B-3CA630F7EFFB}" destId="{71BB0C5D-03C0-49D0-A8D8-0D2322B79B6F}" srcOrd="1" destOrd="0" presId="urn:microsoft.com/office/officeart/2005/8/layout/list1"/>
    <dgm:cxn modelId="{F43BB482-EFC7-432A-A652-39AFE27210EF}" type="presParOf" srcId="{DDAD0F45-C040-4C64-8353-E61B1C14B495}" destId="{856E9722-E98B-4525-BD95-75845A78AF25}" srcOrd="13" destOrd="0" presId="urn:microsoft.com/office/officeart/2005/8/layout/list1"/>
    <dgm:cxn modelId="{A99649B6-27F5-4E7C-9A5D-F48B8F81B734}" type="presParOf" srcId="{DDAD0F45-C040-4C64-8353-E61B1C14B495}" destId="{D1B282EF-5097-4553-AEAF-850D3FE704DC}" srcOrd="14" destOrd="0" presId="urn:microsoft.com/office/officeart/2005/8/layout/list1"/>
    <dgm:cxn modelId="{E9882BF5-4388-4A28-A763-6684CFDE9460}" type="presParOf" srcId="{DDAD0F45-C040-4C64-8353-E61B1C14B495}" destId="{0E58BFEC-B0C5-41B1-B1D7-F945097948F9}" srcOrd="15" destOrd="0" presId="urn:microsoft.com/office/officeart/2005/8/layout/list1"/>
    <dgm:cxn modelId="{6253E442-FB3F-4C35-AA81-CF0CCC395CDE}" type="presParOf" srcId="{DDAD0F45-C040-4C64-8353-E61B1C14B495}" destId="{7567B627-3B45-41C7-B679-367F2F0C90A6}" srcOrd="16" destOrd="0" presId="urn:microsoft.com/office/officeart/2005/8/layout/list1"/>
    <dgm:cxn modelId="{FDB62B53-697E-49B4-A0A6-BD83A28D09FD}" type="presParOf" srcId="{7567B627-3B45-41C7-B679-367F2F0C90A6}" destId="{6B3A16D8-CB8D-4533-82E8-547953409EDA}" srcOrd="0" destOrd="0" presId="urn:microsoft.com/office/officeart/2005/8/layout/list1"/>
    <dgm:cxn modelId="{6C9D2C11-E57C-498F-9EB4-8EFB65655A64}" type="presParOf" srcId="{7567B627-3B45-41C7-B679-367F2F0C90A6}" destId="{85872FF7-542E-4074-BC36-653A8ED55895}" srcOrd="1" destOrd="0" presId="urn:microsoft.com/office/officeart/2005/8/layout/list1"/>
    <dgm:cxn modelId="{E7587ACC-E71F-47AA-B7A1-76ED8A0BFDB0}" type="presParOf" srcId="{DDAD0F45-C040-4C64-8353-E61B1C14B495}" destId="{BB045410-F500-4DEF-893A-6EA91075C0C0}" srcOrd="17" destOrd="0" presId="urn:microsoft.com/office/officeart/2005/8/layout/list1"/>
    <dgm:cxn modelId="{81FBBF31-CEA2-4FF1-BD02-34F9ADB31461}" type="presParOf" srcId="{DDAD0F45-C040-4C64-8353-E61B1C14B495}" destId="{9D7D1D78-1CB4-4197-B6C0-CB87B436736E}" srcOrd="18" destOrd="0" presId="urn:microsoft.com/office/officeart/2005/8/layout/list1"/>
    <dgm:cxn modelId="{0A929C34-FACD-49E7-915F-EDFE88931CEE}" type="presParOf" srcId="{DDAD0F45-C040-4C64-8353-E61B1C14B495}" destId="{90DA3F24-E056-4C92-AC47-8EFBACE89E5E}" srcOrd="19" destOrd="0" presId="urn:microsoft.com/office/officeart/2005/8/layout/list1"/>
    <dgm:cxn modelId="{489DD86F-4861-4C81-9517-051764F7F614}" type="presParOf" srcId="{DDAD0F45-C040-4C64-8353-E61B1C14B495}" destId="{84FAB57F-7A08-42AC-B56B-595576290FC3}" srcOrd="20" destOrd="0" presId="urn:microsoft.com/office/officeart/2005/8/layout/list1"/>
    <dgm:cxn modelId="{942F4320-994F-4CAF-8EC9-37E60755C065}" type="presParOf" srcId="{84FAB57F-7A08-42AC-B56B-595576290FC3}" destId="{54556BFF-056F-4B39-9279-BE107B6F178F}" srcOrd="0" destOrd="0" presId="urn:microsoft.com/office/officeart/2005/8/layout/list1"/>
    <dgm:cxn modelId="{C6616E64-BD13-4839-A9BA-58A6AFCB6107}" type="presParOf" srcId="{84FAB57F-7A08-42AC-B56B-595576290FC3}" destId="{01F1DB59-A1CF-46AE-A66B-D1F50CDF5F25}" srcOrd="1" destOrd="0" presId="urn:microsoft.com/office/officeart/2005/8/layout/list1"/>
    <dgm:cxn modelId="{0EBCD94C-2FDF-418E-A74A-6BC434493C67}" type="presParOf" srcId="{DDAD0F45-C040-4C64-8353-E61B1C14B495}" destId="{38A629ED-D883-49E0-BCA2-F02477E826CF}" srcOrd="21" destOrd="0" presId="urn:microsoft.com/office/officeart/2005/8/layout/list1"/>
    <dgm:cxn modelId="{9810F37F-5180-4137-A0A0-AF29DA656B4E}" type="presParOf" srcId="{DDAD0F45-C040-4C64-8353-E61B1C14B495}" destId="{B9A48F55-C54C-4209-9260-E625A3326B6C}" srcOrd="22" destOrd="0" presId="urn:microsoft.com/office/officeart/2005/8/layout/list1"/>
    <dgm:cxn modelId="{EFB82250-2EE4-49C1-AF18-91C0F7CE67ED}" type="presParOf" srcId="{DDAD0F45-C040-4C64-8353-E61B1C14B495}" destId="{74CB7F79-3DC0-4601-ACCA-30288BC2E0DD}" srcOrd="23" destOrd="0" presId="urn:microsoft.com/office/officeart/2005/8/layout/list1"/>
    <dgm:cxn modelId="{78252096-B097-4182-AE95-707912EDA9A2}" type="presParOf" srcId="{DDAD0F45-C040-4C64-8353-E61B1C14B495}" destId="{0F06C609-019F-492B-9925-716EB6A5EE6D}" srcOrd="24" destOrd="0" presId="urn:microsoft.com/office/officeart/2005/8/layout/list1"/>
    <dgm:cxn modelId="{EA3250D9-86D2-484F-97BB-447FC8B214D1}" type="presParOf" srcId="{0F06C609-019F-492B-9925-716EB6A5EE6D}" destId="{9E3D43AE-9720-4289-AB66-B2EF27C51EA9}" srcOrd="0" destOrd="0" presId="urn:microsoft.com/office/officeart/2005/8/layout/list1"/>
    <dgm:cxn modelId="{6EBD7B47-0E8E-487F-BB8A-CAA2557F4CD8}" type="presParOf" srcId="{0F06C609-019F-492B-9925-716EB6A5EE6D}" destId="{6211A201-8B7C-49AE-9B51-DD9287D0F475}" srcOrd="1" destOrd="0" presId="urn:microsoft.com/office/officeart/2005/8/layout/list1"/>
    <dgm:cxn modelId="{EA0A3844-35BF-4343-8F80-08A70ED78004}" type="presParOf" srcId="{DDAD0F45-C040-4C64-8353-E61B1C14B495}" destId="{49955C42-E5B7-4F59-BF89-07E00DC75798}" srcOrd="25" destOrd="0" presId="urn:microsoft.com/office/officeart/2005/8/layout/list1"/>
    <dgm:cxn modelId="{0E26053F-BCC5-4DF9-8C97-6AA1D8B55AC5}" type="presParOf" srcId="{DDAD0F45-C040-4C64-8353-E61B1C14B495}" destId="{6010BA92-907D-4E32-80E7-DAC7DE30DC43}" srcOrd="26" destOrd="0" presId="urn:microsoft.com/office/officeart/2005/8/layout/list1"/>
    <dgm:cxn modelId="{D6786D49-4DED-4177-ADEA-14D1444E7FBE}" type="presParOf" srcId="{DDAD0F45-C040-4C64-8353-E61B1C14B495}" destId="{4D195C3C-8134-4D90-934B-3D7E7094EA3D}" srcOrd="27" destOrd="0" presId="urn:microsoft.com/office/officeart/2005/8/layout/list1"/>
    <dgm:cxn modelId="{4FBB10D9-C7DB-4C85-A41C-003C38F17CDD}" type="presParOf" srcId="{DDAD0F45-C040-4C64-8353-E61B1C14B495}" destId="{8D1AE41B-E7A3-4B7B-899D-29C98C03531B}" srcOrd="28" destOrd="0" presId="urn:microsoft.com/office/officeart/2005/8/layout/list1"/>
    <dgm:cxn modelId="{7C54C1BE-0674-4AF3-B2BC-17591A66DCBC}" type="presParOf" srcId="{8D1AE41B-E7A3-4B7B-899D-29C98C03531B}" destId="{CE01B6AB-CB63-48F2-B188-19F7A7F1CAAC}" srcOrd="0" destOrd="0" presId="urn:microsoft.com/office/officeart/2005/8/layout/list1"/>
    <dgm:cxn modelId="{E134D537-08C3-4475-B466-038E4A4E691D}" type="presParOf" srcId="{8D1AE41B-E7A3-4B7B-899D-29C98C03531B}" destId="{90FAAC62-C13E-417A-844E-1CB545E72BCE}" srcOrd="1" destOrd="0" presId="urn:microsoft.com/office/officeart/2005/8/layout/list1"/>
    <dgm:cxn modelId="{94A7240E-3BF8-4802-A47B-50B3AE8DFFE8}" type="presParOf" srcId="{DDAD0F45-C040-4C64-8353-E61B1C14B495}" destId="{1C27F234-599A-4C07-B3E1-41A3C006BF47}" srcOrd="29" destOrd="0" presId="urn:microsoft.com/office/officeart/2005/8/layout/list1"/>
    <dgm:cxn modelId="{B8401096-FD82-4106-934F-919F1377EEAC}" type="presParOf" srcId="{DDAD0F45-C040-4C64-8353-E61B1C14B495}" destId="{7E33FFF0-DEA6-4CCC-B493-3850AA6CC17B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D9574E9-5E32-4B94-A007-10CA67E6BED4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71FC9DB-A6EC-43EB-BC11-517524D76205}" type="pres">
      <dgm:prSet presAssocID="{3D9574E9-5E32-4B94-A007-10CA67E6BED4}" presName="diagram" presStyleCnt="0">
        <dgm:presLayoutVars>
          <dgm:dir/>
          <dgm:resizeHandles val="exact"/>
        </dgm:presLayoutVars>
      </dgm:prSet>
      <dgm:spPr/>
    </dgm:pt>
  </dgm:ptLst>
  <dgm:cxnLst>
    <dgm:cxn modelId="{B19F48F0-6C30-445F-B37B-18F1B74247CC}" type="presOf" srcId="{3D9574E9-5E32-4B94-A007-10CA67E6BED4}" destId="{771FC9DB-A6EC-43EB-BC11-517524D76205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D9574E9-5E32-4B94-A007-10CA67E6BED4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71FC9DB-A6EC-43EB-BC11-517524D76205}" type="pres">
      <dgm:prSet presAssocID="{3D9574E9-5E32-4B94-A007-10CA67E6BED4}" presName="diagram" presStyleCnt="0">
        <dgm:presLayoutVars>
          <dgm:dir/>
          <dgm:resizeHandles val="exact"/>
        </dgm:presLayoutVars>
      </dgm:prSet>
      <dgm:spPr/>
    </dgm:pt>
  </dgm:ptLst>
  <dgm:cxnLst>
    <dgm:cxn modelId="{B19F48F0-6C30-445F-B37B-18F1B74247CC}" type="presOf" srcId="{3D9574E9-5E32-4B94-A007-10CA67E6BED4}" destId="{771FC9DB-A6EC-43EB-BC11-517524D76205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998634-9F62-4067-8A86-4E0EE61626B3}">
      <dsp:nvSpPr>
        <dsp:cNvPr id="0" name=""/>
        <dsp:cNvSpPr/>
      </dsp:nvSpPr>
      <dsp:spPr>
        <a:xfrm>
          <a:off x="0" y="224909"/>
          <a:ext cx="7625583" cy="552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1830" tIns="270764" rIns="591830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Chris Schmitz | 1/24/2024</a:t>
          </a:r>
        </a:p>
      </dsp:txBody>
      <dsp:txXfrm>
        <a:off x="0" y="224909"/>
        <a:ext cx="7625583" cy="552825"/>
      </dsp:txXfrm>
    </dsp:sp>
    <dsp:sp modelId="{D26C53FD-BF34-408D-BCD0-8A1E7EDD4C7F}">
      <dsp:nvSpPr>
        <dsp:cNvPr id="0" name=""/>
        <dsp:cNvSpPr/>
      </dsp:nvSpPr>
      <dsp:spPr>
        <a:xfrm>
          <a:off x="381279" y="33029"/>
          <a:ext cx="5337908" cy="3837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760" tIns="0" rIns="20176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Solar Solutions – Future Potential</a:t>
          </a:r>
        </a:p>
      </dsp:txBody>
      <dsp:txXfrm>
        <a:off x="400013" y="51763"/>
        <a:ext cx="5300440" cy="346292"/>
      </dsp:txXfrm>
    </dsp:sp>
    <dsp:sp modelId="{8D89AC13-743C-4844-8C4B-0211CC332590}">
      <dsp:nvSpPr>
        <dsp:cNvPr id="0" name=""/>
        <dsp:cNvSpPr/>
      </dsp:nvSpPr>
      <dsp:spPr>
        <a:xfrm>
          <a:off x="0" y="1039814"/>
          <a:ext cx="7625583" cy="552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1736021"/>
              <a:satOff val="-118"/>
              <a:lumOff val="28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1830" tIns="270764" rIns="591830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Jen White/Erin Meronk | 3/27/2024</a:t>
          </a:r>
        </a:p>
      </dsp:txBody>
      <dsp:txXfrm>
        <a:off x="0" y="1039814"/>
        <a:ext cx="7625583" cy="552825"/>
      </dsp:txXfrm>
    </dsp:sp>
    <dsp:sp modelId="{172B6278-5A6C-46F0-9DFB-41E222B254B4}">
      <dsp:nvSpPr>
        <dsp:cNvPr id="0" name=""/>
        <dsp:cNvSpPr/>
      </dsp:nvSpPr>
      <dsp:spPr>
        <a:xfrm>
          <a:off x="381279" y="847934"/>
          <a:ext cx="5337908" cy="383760"/>
        </a:xfrm>
        <a:prstGeom prst="roundRect">
          <a:avLst/>
        </a:prstGeom>
        <a:solidFill>
          <a:schemeClr val="accent5">
            <a:hueOff val="-1736021"/>
            <a:satOff val="-118"/>
            <a:lumOff val="28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760" tIns="0" rIns="20176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Medical Staff Structure/Credentialing Process</a:t>
          </a:r>
        </a:p>
      </dsp:txBody>
      <dsp:txXfrm>
        <a:off x="400013" y="866668"/>
        <a:ext cx="5300440" cy="346292"/>
      </dsp:txXfrm>
    </dsp:sp>
    <dsp:sp modelId="{9B6D04B6-7B2E-4823-80B1-9D17B118351F}">
      <dsp:nvSpPr>
        <dsp:cNvPr id="0" name=""/>
        <dsp:cNvSpPr/>
      </dsp:nvSpPr>
      <dsp:spPr>
        <a:xfrm>
          <a:off x="0" y="1892402"/>
          <a:ext cx="7625583" cy="552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3472043"/>
              <a:satOff val="-236"/>
              <a:lumOff val="56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1830" tIns="270764" rIns="591830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Sara Sturmer/Michelle Abey | 5/22/2024</a:t>
          </a:r>
        </a:p>
      </dsp:txBody>
      <dsp:txXfrm>
        <a:off x="0" y="1892402"/>
        <a:ext cx="7625583" cy="552825"/>
      </dsp:txXfrm>
    </dsp:sp>
    <dsp:sp modelId="{EC121026-5731-4C38-8053-D836F1824413}">
      <dsp:nvSpPr>
        <dsp:cNvPr id="0" name=""/>
        <dsp:cNvSpPr/>
      </dsp:nvSpPr>
      <dsp:spPr>
        <a:xfrm>
          <a:off x="381279" y="1662839"/>
          <a:ext cx="5337908" cy="383760"/>
        </a:xfrm>
        <a:prstGeom prst="roundRect">
          <a:avLst/>
        </a:prstGeom>
        <a:solidFill>
          <a:schemeClr val="accent5">
            <a:hueOff val="-3472043"/>
            <a:satOff val="-236"/>
            <a:lumOff val="56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760" tIns="0" rIns="20176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Medical Imaging Service Line Overview </a:t>
          </a:r>
        </a:p>
      </dsp:txBody>
      <dsp:txXfrm>
        <a:off x="400013" y="1681573"/>
        <a:ext cx="5300440" cy="346292"/>
      </dsp:txXfrm>
    </dsp:sp>
    <dsp:sp modelId="{D1B282EF-5097-4553-AEAF-850D3FE704DC}">
      <dsp:nvSpPr>
        <dsp:cNvPr id="0" name=""/>
        <dsp:cNvSpPr/>
      </dsp:nvSpPr>
      <dsp:spPr>
        <a:xfrm>
          <a:off x="0" y="2669624"/>
          <a:ext cx="7625583" cy="552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5208064"/>
              <a:satOff val="-354"/>
              <a:lumOff val="84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1830" tIns="270764" rIns="591830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Pauline Cass | 7/24/2024</a:t>
          </a:r>
        </a:p>
      </dsp:txBody>
      <dsp:txXfrm>
        <a:off x="0" y="2669624"/>
        <a:ext cx="7625583" cy="552825"/>
      </dsp:txXfrm>
    </dsp:sp>
    <dsp:sp modelId="{71BB0C5D-03C0-49D0-A8D8-0D2322B79B6F}">
      <dsp:nvSpPr>
        <dsp:cNvPr id="0" name=""/>
        <dsp:cNvSpPr/>
      </dsp:nvSpPr>
      <dsp:spPr>
        <a:xfrm>
          <a:off x="381279" y="2477744"/>
          <a:ext cx="5337908" cy="383760"/>
        </a:xfrm>
        <a:prstGeom prst="roundRect">
          <a:avLst/>
        </a:prstGeom>
        <a:solidFill>
          <a:schemeClr val="accent5">
            <a:hueOff val="-5208064"/>
            <a:satOff val="-354"/>
            <a:lumOff val="84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760" tIns="0" rIns="20176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Pharmacy 340b</a:t>
          </a:r>
        </a:p>
      </dsp:txBody>
      <dsp:txXfrm>
        <a:off x="400013" y="2496478"/>
        <a:ext cx="5300440" cy="346292"/>
      </dsp:txXfrm>
    </dsp:sp>
    <dsp:sp modelId="{9D7D1D78-1CB4-4197-B6C0-CB87B436736E}">
      <dsp:nvSpPr>
        <dsp:cNvPr id="0" name=""/>
        <dsp:cNvSpPr/>
      </dsp:nvSpPr>
      <dsp:spPr>
        <a:xfrm>
          <a:off x="0" y="3484529"/>
          <a:ext cx="7625583" cy="552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6944086"/>
              <a:satOff val="-472"/>
              <a:lumOff val="112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1830" tIns="270764" rIns="591830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Quarles &amp; Brady | 9/13/2024</a:t>
          </a:r>
        </a:p>
      </dsp:txBody>
      <dsp:txXfrm>
        <a:off x="0" y="3484529"/>
        <a:ext cx="7625583" cy="552825"/>
      </dsp:txXfrm>
    </dsp:sp>
    <dsp:sp modelId="{85872FF7-542E-4074-BC36-653A8ED55895}">
      <dsp:nvSpPr>
        <dsp:cNvPr id="0" name=""/>
        <dsp:cNvSpPr/>
      </dsp:nvSpPr>
      <dsp:spPr>
        <a:xfrm>
          <a:off x="381279" y="3292649"/>
          <a:ext cx="5337908" cy="383760"/>
        </a:xfrm>
        <a:prstGeom prst="roundRect">
          <a:avLst/>
        </a:prstGeom>
        <a:solidFill>
          <a:schemeClr val="accent5">
            <a:hueOff val="-6944086"/>
            <a:satOff val="-472"/>
            <a:lumOff val="112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760" tIns="0" rIns="20176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Compliance/Regulatory Requirements</a:t>
          </a:r>
        </a:p>
      </dsp:txBody>
      <dsp:txXfrm>
        <a:off x="400013" y="3311383"/>
        <a:ext cx="5300440" cy="346292"/>
      </dsp:txXfrm>
    </dsp:sp>
    <dsp:sp modelId="{B9A48F55-C54C-4209-9260-E625A3326B6C}">
      <dsp:nvSpPr>
        <dsp:cNvPr id="0" name=""/>
        <dsp:cNvSpPr/>
      </dsp:nvSpPr>
      <dsp:spPr>
        <a:xfrm>
          <a:off x="0" y="4299434"/>
          <a:ext cx="7625583" cy="552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8680107"/>
              <a:satOff val="-590"/>
              <a:lumOff val="140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1830" tIns="270764" rIns="591830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Dan DeGroot | 9/13/2024</a:t>
          </a:r>
        </a:p>
      </dsp:txBody>
      <dsp:txXfrm>
        <a:off x="0" y="4299434"/>
        <a:ext cx="7625583" cy="552825"/>
      </dsp:txXfrm>
    </dsp:sp>
    <dsp:sp modelId="{01F1DB59-A1CF-46AE-A66B-D1F50CDF5F25}">
      <dsp:nvSpPr>
        <dsp:cNvPr id="0" name=""/>
        <dsp:cNvSpPr/>
      </dsp:nvSpPr>
      <dsp:spPr>
        <a:xfrm>
          <a:off x="381279" y="4107554"/>
          <a:ext cx="5337908" cy="383760"/>
        </a:xfrm>
        <a:prstGeom prst="roundRect">
          <a:avLst/>
        </a:prstGeom>
        <a:solidFill>
          <a:schemeClr val="accent5">
            <a:hueOff val="-8680107"/>
            <a:satOff val="-590"/>
            <a:lumOff val="140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760" tIns="0" rIns="20176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SSM Health/Stoughton Health Affiliation Agreement</a:t>
          </a:r>
        </a:p>
      </dsp:txBody>
      <dsp:txXfrm>
        <a:off x="400013" y="4126288"/>
        <a:ext cx="5300440" cy="346292"/>
      </dsp:txXfrm>
    </dsp:sp>
    <dsp:sp modelId="{6010BA92-907D-4E32-80E7-DAC7DE30DC43}">
      <dsp:nvSpPr>
        <dsp:cNvPr id="0" name=""/>
        <dsp:cNvSpPr/>
      </dsp:nvSpPr>
      <dsp:spPr>
        <a:xfrm>
          <a:off x="0" y="5114339"/>
          <a:ext cx="7625583" cy="552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10416129"/>
              <a:satOff val="-708"/>
              <a:lumOff val="16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1830" tIns="270764" rIns="591830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CliftonLarsonAllen | 9/13/2024</a:t>
          </a:r>
        </a:p>
      </dsp:txBody>
      <dsp:txXfrm>
        <a:off x="0" y="5114339"/>
        <a:ext cx="7625583" cy="552825"/>
      </dsp:txXfrm>
    </dsp:sp>
    <dsp:sp modelId="{6211A201-8B7C-49AE-9B51-DD9287D0F475}">
      <dsp:nvSpPr>
        <dsp:cNvPr id="0" name=""/>
        <dsp:cNvSpPr/>
      </dsp:nvSpPr>
      <dsp:spPr>
        <a:xfrm>
          <a:off x="381279" y="4922459"/>
          <a:ext cx="5337908" cy="383760"/>
        </a:xfrm>
        <a:prstGeom prst="roundRect">
          <a:avLst/>
        </a:prstGeom>
        <a:solidFill>
          <a:schemeClr val="accent5">
            <a:hueOff val="-10416129"/>
            <a:satOff val="-708"/>
            <a:lumOff val="16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760" tIns="0" rIns="20176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Artificial Intelligence</a:t>
          </a:r>
        </a:p>
      </dsp:txBody>
      <dsp:txXfrm>
        <a:off x="400013" y="4941193"/>
        <a:ext cx="5300440" cy="346292"/>
      </dsp:txXfrm>
    </dsp:sp>
    <dsp:sp modelId="{7E33FFF0-DEA6-4CCC-B493-3850AA6CC17B}">
      <dsp:nvSpPr>
        <dsp:cNvPr id="0" name=""/>
        <dsp:cNvSpPr/>
      </dsp:nvSpPr>
      <dsp:spPr>
        <a:xfrm>
          <a:off x="0" y="5929244"/>
          <a:ext cx="7625583" cy="5528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12152150"/>
              <a:satOff val="-826"/>
              <a:lumOff val="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1830" tIns="270764" rIns="591830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Cardiac HEAL Program | Jonathan Milton/Tina DeGroot | 11/25/2024 </a:t>
          </a:r>
        </a:p>
      </dsp:txBody>
      <dsp:txXfrm>
        <a:off x="0" y="5929244"/>
        <a:ext cx="7625583" cy="552825"/>
      </dsp:txXfrm>
    </dsp:sp>
    <dsp:sp modelId="{90FAAC62-C13E-417A-844E-1CB545E72BCE}">
      <dsp:nvSpPr>
        <dsp:cNvPr id="0" name=""/>
        <dsp:cNvSpPr/>
      </dsp:nvSpPr>
      <dsp:spPr>
        <a:xfrm>
          <a:off x="381279" y="5737364"/>
          <a:ext cx="5337908" cy="383760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760" tIns="0" rIns="201760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Departmental Presentations (Services/Volumes/Performance)</a:t>
          </a:r>
        </a:p>
      </dsp:txBody>
      <dsp:txXfrm>
        <a:off x="400013" y="5756098"/>
        <a:ext cx="5300440" cy="3462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998634-9F62-4067-8A86-4E0EE61626B3}">
      <dsp:nvSpPr>
        <dsp:cNvPr id="0" name=""/>
        <dsp:cNvSpPr/>
      </dsp:nvSpPr>
      <dsp:spPr>
        <a:xfrm>
          <a:off x="0" y="691469"/>
          <a:ext cx="7625583" cy="4677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1830" tIns="229108" rIns="591830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M3/SSM Information Technology</a:t>
          </a:r>
        </a:p>
      </dsp:txBody>
      <dsp:txXfrm>
        <a:off x="0" y="691469"/>
        <a:ext cx="7625583" cy="467775"/>
      </dsp:txXfrm>
    </dsp:sp>
    <dsp:sp modelId="{D26C53FD-BF34-408D-BCD0-8A1E7EDD4C7F}">
      <dsp:nvSpPr>
        <dsp:cNvPr id="0" name=""/>
        <dsp:cNvSpPr/>
      </dsp:nvSpPr>
      <dsp:spPr>
        <a:xfrm>
          <a:off x="381279" y="529109"/>
          <a:ext cx="5337908" cy="3247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760" tIns="0" rIns="20176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Cyber Security/Hacks/Ransomware</a:t>
          </a:r>
        </a:p>
      </dsp:txBody>
      <dsp:txXfrm>
        <a:off x="397131" y="544961"/>
        <a:ext cx="5306204" cy="293016"/>
      </dsp:txXfrm>
    </dsp:sp>
    <dsp:sp modelId="{8D89AC13-743C-4844-8C4B-0211CC332590}">
      <dsp:nvSpPr>
        <dsp:cNvPr id="0" name=""/>
        <dsp:cNvSpPr/>
      </dsp:nvSpPr>
      <dsp:spPr>
        <a:xfrm>
          <a:off x="0" y="1381004"/>
          <a:ext cx="7625583" cy="4677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1736021"/>
              <a:satOff val="-118"/>
              <a:lumOff val="28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1830" tIns="229108" rIns="591830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Amy Hermes/Michelle Abey</a:t>
          </a:r>
        </a:p>
      </dsp:txBody>
      <dsp:txXfrm>
        <a:off x="0" y="1381004"/>
        <a:ext cx="7625583" cy="467775"/>
      </dsp:txXfrm>
    </dsp:sp>
    <dsp:sp modelId="{172B6278-5A6C-46F0-9DFB-41E222B254B4}">
      <dsp:nvSpPr>
        <dsp:cNvPr id="0" name=""/>
        <dsp:cNvSpPr/>
      </dsp:nvSpPr>
      <dsp:spPr>
        <a:xfrm>
          <a:off x="381279" y="1218644"/>
          <a:ext cx="5337908" cy="324720"/>
        </a:xfrm>
        <a:prstGeom prst="roundRect">
          <a:avLst/>
        </a:prstGeom>
        <a:solidFill>
          <a:schemeClr val="accent5">
            <a:hueOff val="-1736021"/>
            <a:satOff val="-118"/>
            <a:lumOff val="28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760" tIns="0" rIns="20176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Comprehensive</a:t>
          </a:r>
          <a:r>
            <a:rPr lang="en-US" sz="1100" kern="1200" baseline="0" dirty="0"/>
            <a:t> Service Portfolio</a:t>
          </a:r>
          <a:endParaRPr lang="en-US" sz="1100" kern="1200" dirty="0"/>
        </a:p>
      </dsp:txBody>
      <dsp:txXfrm>
        <a:off x="397131" y="1234496"/>
        <a:ext cx="5306204" cy="293016"/>
      </dsp:txXfrm>
    </dsp:sp>
    <dsp:sp modelId="{9B6D04B6-7B2E-4823-80B1-9D17B118351F}">
      <dsp:nvSpPr>
        <dsp:cNvPr id="0" name=""/>
        <dsp:cNvSpPr/>
      </dsp:nvSpPr>
      <dsp:spPr>
        <a:xfrm>
          <a:off x="0" y="2070539"/>
          <a:ext cx="7625583" cy="4677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3472043"/>
              <a:satOff val="-236"/>
              <a:lumOff val="56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1830" tIns="229108" rIns="591830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Liz Touchett</a:t>
          </a:r>
        </a:p>
      </dsp:txBody>
      <dsp:txXfrm>
        <a:off x="0" y="2070539"/>
        <a:ext cx="7625583" cy="467775"/>
      </dsp:txXfrm>
    </dsp:sp>
    <dsp:sp modelId="{EC121026-5731-4C38-8053-D836F1824413}">
      <dsp:nvSpPr>
        <dsp:cNvPr id="0" name=""/>
        <dsp:cNvSpPr/>
      </dsp:nvSpPr>
      <dsp:spPr>
        <a:xfrm>
          <a:off x="381279" y="1908179"/>
          <a:ext cx="5337908" cy="324720"/>
        </a:xfrm>
        <a:prstGeom prst="roundRect">
          <a:avLst/>
        </a:prstGeom>
        <a:solidFill>
          <a:schemeClr val="accent5">
            <a:hueOff val="-3472043"/>
            <a:satOff val="-236"/>
            <a:lumOff val="56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760" tIns="0" rIns="20176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MFP (Detailed Workflow Strategy</a:t>
          </a:r>
        </a:p>
      </dsp:txBody>
      <dsp:txXfrm>
        <a:off x="397131" y="1924031"/>
        <a:ext cx="5306204" cy="293016"/>
      </dsp:txXfrm>
    </dsp:sp>
    <dsp:sp modelId="{D1B282EF-5097-4553-AEAF-850D3FE704DC}">
      <dsp:nvSpPr>
        <dsp:cNvPr id="0" name=""/>
        <dsp:cNvSpPr/>
      </dsp:nvSpPr>
      <dsp:spPr>
        <a:xfrm>
          <a:off x="0" y="2760074"/>
          <a:ext cx="7625583" cy="4677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5208064"/>
              <a:satOff val="-354"/>
              <a:lumOff val="84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1830" tIns="229108" rIns="591830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Michelle Abey/Matt O’Neil - ZCM</a:t>
          </a:r>
        </a:p>
      </dsp:txBody>
      <dsp:txXfrm>
        <a:off x="0" y="2760074"/>
        <a:ext cx="7625583" cy="467775"/>
      </dsp:txXfrm>
    </dsp:sp>
    <dsp:sp modelId="{71BB0C5D-03C0-49D0-A8D8-0D2322B79B6F}">
      <dsp:nvSpPr>
        <dsp:cNvPr id="0" name=""/>
        <dsp:cNvSpPr/>
      </dsp:nvSpPr>
      <dsp:spPr>
        <a:xfrm>
          <a:off x="381279" y="2597714"/>
          <a:ext cx="5337908" cy="324720"/>
        </a:xfrm>
        <a:prstGeom prst="roundRect">
          <a:avLst/>
        </a:prstGeom>
        <a:solidFill>
          <a:schemeClr val="accent5">
            <a:hueOff val="-5208064"/>
            <a:satOff val="-354"/>
            <a:lumOff val="84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760" tIns="0" rIns="20176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Parameters/Guard Rails (Investment Strategy)</a:t>
          </a:r>
        </a:p>
      </dsp:txBody>
      <dsp:txXfrm>
        <a:off x="397131" y="2613566"/>
        <a:ext cx="5306204" cy="293016"/>
      </dsp:txXfrm>
    </dsp:sp>
    <dsp:sp modelId="{9D7D1D78-1CB4-4197-B6C0-CB87B436736E}">
      <dsp:nvSpPr>
        <dsp:cNvPr id="0" name=""/>
        <dsp:cNvSpPr/>
      </dsp:nvSpPr>
      <dsp:spPr>
        <a:xfrm>
          <a:off x="0" y="3449609"/>
          <a:ext cx="7625583" cy="4677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6944086"/>
              <a:satOff val="-472"/>
              <a:lumOff val="112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1830" tIns="229108" rIns="591830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Amy Hermes/Clinical Quality</a:t>
          </a:r>
        </a:p>
      </dsp:txBody>
      <dsp:txXfrm>
        <a:off x="0" y="3449609"/>
        <a:ext cx="7625583" cy="467775"/>
      </dsp:txXfrm>
    </dsp:sp>
    <dsp:sp modelId="{85872FF7-542E-4074-BC36-653A8ED55895}">
      <dsp:nvSpPr>
        <dsp:cNvPr id="0" name=""/>
        <dsp:cNvSpPr/>
      </dsp:nvSpPr>
      <dsp:spPr>
        <a:xfrm>
          <a:off x="381279" y="3287249"/>
          <a:ext cx="5337908" cy="324720"/>
        </a:xfrm>
        <a:prstGeom prst="roundRect">
          <a:avLst/>
        </a:prstGeom>
        <a:solidFill>
          <a:schemeClr val="accent5">
            <a:hueOff val="-6944086"/>
            <a:satOff val="-472"/>
            <a:lumOff val="112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760" tIns="0" rIns="20176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Social Determinants of Health (SDOH) – Medicare Requirement for Reporting</a:t>
          </a:r>
        </a:p>
      </dsp:txBody>
      <dsp:txXfrm>
        <a:off x="397131" y="3303101"/>
        <a:ext cx="5306204" cy="293016"/>
      </dsp:txXfrm>
    </dsp:sp>
    <dsp:sp modelId="{B9A48F55-C54C-4209-9260-E625A3326B6C}">
      <dsp:nvSpPr>
        <dsp:cNvPr id="0" name=""/>
        <dsp:cNvSpPr/>
      </dsp:nvSpPr>
      <dsp:spPr>
        <a:xfrm>
          <a:off x="0" y="4139144"/>
          <a:ext cx="7625583" cy="4677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8680107"/>
              <a:satOff val="-590"/>
              <a:lumOff val="140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1830" tIns="229108" rIns="591830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Amy Hermes</a:t>
          </a:r>
        </a:p>
      </dsp:txBody>
      <dsp:txXfrm>
        <a:off x="0" y="4139144"/>
        <a:ext cx="7625583" cy="467775"/>
      </dsp:txXfrm>
    </dsp:sp>
    <dsp:sp modelId="{01F1DB59-A1CF-46AE-A66B-D1F50CDF5F25}">
      <dsp:nvSpPr>
        <dsp:cNvPr id="0" name=""/>
        <dsp:cNvSpPr/>
      </dsp:nvSpPr>
      <dsp:spPr>
        <a:xfrm>
          <a:off x="381279" y="3976784"/>
          <a:ext cx="5337908" cy="324720"/>
        </a:xfrm>
        <a:prstGeom prst="roundRect">
          <a:avLst/>
        </a:prstGeom>
        <a:solidFill>
          <a:schemeClr val="accent5">
            <a:hueOff val="-8680107"/>
            <a:satOff val="-590"/>
            <a:lumOff val="140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760" tIns="0" rIns="20176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Workplace Safety Plan</a:t>
          </a:r>
        </a:p>
      </dsp:txBody>
      <dsp:txXfrm>
        <a:off x="397131" y="3992636"/>
        <a:ext cx="5306204" cy="293016"/>
      </dsp:txXfrm>
    </dsp:sp>
    <dsp:sp modelId="{6010BA92-907D-4E32-80E7-DAC7DE30DC43}">
      <dsp:nvSpPr>
        <dsp:cNvPr id="0" name=""/>
        <dsp:cNvSpPr/>
      </dsp:nvSpPr>
      <dsp:spPr>
        <a:xfrm>
          <a:off x="0" y="4828679"/>
          <a:ext cx="7625583" cy="4677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10416129"/>
              <a:satOff val="-708"/>
              <a:lumOff val="16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1830" tIns="229108" rIns="591830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Chris Schmitz</a:t>
          </a:r>
        </a:p>
      </dsp:txBody>
      <dsp:txXfrm>
        <a:off x="0" y="4828679"/>
        <a:ext cx="7625583" cy="467775"/>
      </dsp:txXfrm>
    </dsp:sp>
    <dsp:sp modelId="{6211A201-8B7C-49AE-9B51-DD9287D0F475}">
      <dsp:nvSpPr>
        <dsp:cNvPr id="0" name=""/>
        <dsp:cNvSpPr/>
      </dsp:nvSpPr>
      <dsp:spPr>
        <a:xfrm>
          <a:off x="381279" y="4666319"/>
          <a:ext cx="5337908" cy="324720"/>
        </a:xfrm>
        <a:prstGeom prst="roundRect">
          <a:avLst/>
        </a:prstGeom>
        <a:solidFill>
          <a:schemeClr val="accent5">
            <a:hueOff val="-10416129"/>
            <a:satOff val="-708"/>
            <a:lumOff val="16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760" tIns="0" rIns="20176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Diversity, Equity and Inclusion – Movement to Hire</a:t>
          </a:r>
        </a:p>
      </dsp:txBody>
      <dsp:txXfrm>
        <a:off x="397131" y="4682171"/>
        <a:ext cx="5306204" cy="293016"/>
      </dsp:txXfrm>
    </dsp:sp>
    <dsp:sp modelId="{7E33FFF0-DEA6-4CCC-B493-3850AA6CC17B}">
      <dsp:nvSpPr>
        <dsp:cNvPr id="0" name=""/>
        <dsp:cNvSpPr/>
      </dsp:nvSpPr>
      <dsp:spPr>
        <a:xfrm>
          <a:off x="0" y="5518214"/>
          <a:ext cx="7625583" cy="4677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-12152150"/>
              <a:satOff val="-826"/>
              <a:lumOff val="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1830" tIns="229108" rIns="591830" bIns="78232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All</a:t>
          </a:r>
        </a:p>
      </dsp:txBody>
      <dsp:txXfrm>
        <a:off x="0" y="5518214"/>
        <a:ext cx="7625583" cy="467775"/>
      </dsp:txXfrm>
    </dsp:sp>
    <dsp:sp modelId="{90FAAC62-C13E-417A-844E-1CB545E72BCE}">
      <dsp:nvSpPr>
        <dsp:cNvPr id="0" name=""/>
        <dsp:cNvSpPr/>
      </dsp:nvSpPr>
      <dsp:spPr>
        <a:xfrm>
          <a:off x="381279" y="5355854"/>
          <a:ext cx="5337908" cy="324720"/>
        </a:xfrm>
        <a:prstGeom prst="roundRect">
          <a:avLst/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760" tIns="0" rIns="20176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Technology (Clinic/IT/Access/Ortho Robot/3D Stereotactic Breast Biopsy </a:t>
          </a:r>
        </a:p>
      </dsp:txBody>
      <dsp:txXfrm>
        <a:off x="397131" y="5371706"/>
        <a:ext cx="5306204" cy="2930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43498-5163-4127-BD1A-5616C3946AC0}" type="datetimeFigureOut">
              <a:t>1/9/2025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54113"/>
            <a:ext cx="55403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2"/>
            <a:ext cx="5608320" cy="363670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8C7FC-2606-4452-9FBF-6C0B4EB71C2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922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78C7FC-2606-4452-9FBF-6C0B4EB71C2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609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78C7FC-2606-4452-9FBF-6C0B4EB71C2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8654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78C7FC-2606-4452-9FBF-6C0B4EB71C2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34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78C7FC-2606-4452-9FBF-6C0B4EB71C2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2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solidFill>
                  <a:srgbClr val="FFFFFF"/>
                </a:solidFill>
              </a:rPr>
              <a:t>Stoughton Health </a:t>
            </a:r>
            <a:br>
              <a:rPr lang="en-US" sz="4800" dirty="0">
                <a:solidFill>
                  <a:srgbClr val="FFFFFF"/>
                </a:solidFill>
              </a:rPr>
            </a:br>
            <a:r>
              <a:rPr lang="en-US" sz="4800" dirty="0">
                <a:solidFill>
                  <a:srgbClr val="FFFFFF"/>
                </a:solidFill>
              </a:rPr>
              <a:t>Governance Committee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dirty="0"/>
              <a:t>January 9, 2025</a:t>
            </a:r>
          </a:p>
          <a:p>
            <a:pPr algn="l"/>
            <a:r>
              <a:rPr lang="en-US" dirty="0"/>
              <a:t>7:15 a.m.  - 8:15 a.m. 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EDDBB197-D710-4A4F-A9CA-FD2177498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75D1CFA-2CDB-4B64-BD9F-85744E8D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31BABA-F9E1-301D-4249-60B82679D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977976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Conflict of Interest Form Review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B3BA79-920A-B143-00B7-D775728D1D5A}"/>
              </a:ext>
            </a:extLst>
          </p:cNvPr>
          <p:cNvSpPr txBox="1"/>
          <p:nvPr/>
        </p:nvSpPr>
        <p:spPr>
          <a:xfrm>
            <a:off x="804672" y="2421682"/>
            <a:ext cx="4977578" cy="36392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Annual Process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IRS Form 990 Disclosure of the Process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Form to be emailed electronically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Complete by January 31, 2025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25EE5136-01F1-466C-962D-BA9B4C67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E11D3AD4-AF9B-4EB5-8C7B-C45D173B4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15102EBE-A80F-4CFF-B1DD-941EF9728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EC18CE1F-9DF1-47AF-9E66-6CE348AC2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BD26A8C-8D1D-41E6-A71E-FE9AC75F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9" name="Graphic 18" descr="Document">
            <a:extLst>
              <a:ext uri="{FF2B5EF4-FFF2-40B4-BE49-F238E27FC236}">
                <a16:creationId xmlns:a16="http://schemas.microsoft.com/office/drawing/2014/main" id="{9DA9365A-266D-7430-13F4-A1C06B244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780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31BABA-F9E1-301D-4249-60B82679D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Board Education: 2024 Review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3E81DD1-FECA-56C8-DBE1-BFA1F3AF1F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2655331"/>
              </p:ext>
            </p:extLst>
          </p:nvPr>
        </p:nvGraphicFramePr>
        <p:xfrm>
          <a:off x="4032514" y="171450"/>
          <a:ext cx="7625583" cy="6515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1884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31BABA-F9E1-301D-4249-60B82679D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Board Education:  2025 Planning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4DB85BD-C7C5-EA13-3A40-0F3722AF6D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6505035"/>
              </p:ext>
            </p:extLst>
          </p:nvPr>
        </p:nvGraphicFramePr>
        <p:xfrm>
          <a:off x="3979425" y="-225715"/>
          <a:ext cx="7625583" cy="6515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1759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31BABA-F9E1-301D-4249-60B82679D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Board Self-Evaluation Results</a:t>
            </a:r>
          </a:p>
        </p:txBody>
      </p:sp>
      <p:graphicFrame>
        <p:nvGraphicFramePr>
          <p:cNvPr id="17" name="TextBox 3">
            <a:extLst>
              <a:ext uri="{FF2B5EF4-FFF2-40B4-BE49-F238E27FC236}">
                <a16:creationId xmlns:a16="http://schemas.microsoft.com/office/drawing/2014/main" id="{1888F764-05BC-DD1E-BF8D-D9761372D3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6389724"/>
              </p:ext>
            </p:extLst>
          </p:nvPr>
        </p:nvGraphicFramePr>
        <p:xfrm>
          <a:off x="-1" y="1406013"/>
          <a:ext cx="12192001" cy="54941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357CACB-E70A-22F5-344E-7AB318A88849}"/>
              </a:ext>
            </a:extLst>
          </p:cNvPr>
          <p:cNvSpPr txBox="1"/>
          <p:nvPr/>
        </p:nvSpPr>
        <p:spPr>
          <a:xfrm>
            <a:off x="319597" y="1997476"/>
            <a:ext cx="1175403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Excellent/Leading – Highest Scoring in: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Remain objective and work toward the good of Stoughton Hospital (4.5)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Open to New Ideas (4.5)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Maintain discretion and confidentiality (4.5)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Derive satisfaction &amp; a feeling of accomplishment from serving on the Board (4.5)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Competent– Lowest Scoring in: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Constructively challenge strategy &amp; direction when necessary (3.4)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Address conflict &amp; help manage it constructively &amp; productively (3.7)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Seek information &amp; opinions from others (3.8)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65009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31BABA-F9E1-301D-4249-60B82679D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Board Self-Evaluation Comments</a:t>
            </a:r>
          </a:p>
        </p:txBody>
      </p:sp>
      <p:graphicFrame>
        <p:nvGraphicFramePr>
          <p:cNvPr id="17" name="TextBox 3">
            <a:extLst>
              <a:ext uri="{FF2B5EF4-FFF2-40B4-BE49-F238E27FC236}">
                <a16:creationId xmlns:a16="http://schemas.microsoft.com/office/drawing/2014/main" id="{1888F764-05BC-DD1E-BF8D-D9761372D340}"/>
              </a:ext>
            </a:extLst>
          </p:cNvPr>
          <p:cNvGraphicFramePr/>
          <p:nvPr/>
        </p:nvGraphicFramePr>
        <p:xfrm>
          <a:off x="-1" y="1406013"/>
          <a:ext cx="12192001" cy="54941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B958ABE9-29A8-EDF7-336B-AC1D122C49BA}"/>
              </a:ext>
            </a:extLst>
          </p:cNvPr>
          <p:cNvSpPr/>
          <p:nvPr/>
        </p:nvSpPr>
        <p:spPr>
          <a:xfrm>
            <a:off x="4192742" y="5062123"/>
            <a:ext cx="3639127" cy="1316627"/>
          </a:xfrm>
          <a:prstGeom prst="wedgeRoundRectCallou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After 4 years, still trying to understand the complexity of the health care industry.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8B97931B-0734-72FE-081D-4F0AA1D03795}"/>
              </a:ext>
            </a:extLst>
          </p:cNvPr>
          <p:cNvSpPr/>
          <p:nvPr/>
        </p:nvSpPr>
        <p:spPr>
          <a:xfrm>
            <a:off x="4229120" y="3326436"/>
            <a:ext cx="3566369" cy="1316627"/>
          </a:xfrm>
          <a:prstGeom prst="wedgeRoundRectCallout">
            <a:avLst/>
          </a:prstGeom>
          <a:solidFill>
            <a:srgbClr val="268CA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 could be more aggressive in vocalizing my opinions, concerns or agreements with issues being discussed.</a:t>
            </a:r>
          </a:p>
        </p:txBody>
      </p:sp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9658A98A-B06D-0C2F-BE72-03648252888A}"/>
              </a:ext>
            </a:extLst>
          </p:cNvPr>
          <p:cNvSpPr/>
          <p:nvPr/>
        </p:nvSpPr>
        <p:spPr>
          <a:xfrm>
            <a:off x="4229120" y="1719250"/>
            <a:ext cx="3455929" cy="1188127"/>
          </a:xfrm>
          <a:prstGeom prst="wedgeRoundRectCallou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 believe the Board at Stoughton is well balanced and effectively managed.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28E5AA0C-3916-D320-A7A1-4BE6EAFDCED2}"/>
              </a:ext>
            </a:extLst>
          </p:cNvPr>
          <p:cNvSpPr/>
          <p:nvPr/>
        </p:nvSpPr>
        <p:spPr>
          <a:xfrm>
            <a:off x="227113" y="1719250"/>
            <a:ext cx="3639127" cy="1826714"/>
          </a:xfrm>
          <a:prstGeom prst="wedgeRoundRectCallou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 think I continue to be an active member of the Board. The staff has done a good job of offering educational opportunities on topics generated by directors.  Nothing stands out to me at this point that hasn’t been covered.</a:t>
            </a: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CC73F5F7-EEF3-BE87-B5FF-2ED8B0597522}"/>
              </a:ext>
            </a:extLst>
          </p:cNvPr>
          <p:cNvSpPr/>
          <p:nvPr/>
        </p:nvSpPr>
        <p:spPr>
          <a:xfrm>
            <a:off x="227113" y="4296993"/>
            <a:ext cx="3639127" cy="1826714"/>
          </a:xfrm>
          <a:prstGeom prst="wedgeRoundRectCallou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As healthcare continues to change at a rapid pace, I appreciate the opportunity to receive updates/education at conferences, the retreat, board meetings and email.</a:t>
            </a:r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7F5CCFF8-E4B9-9451-F3A0-CAB985FC6D95}"/>
              </a:ext>
            </a:extLst>
          </p:cNvPr>
          <p:cNvSpPr/>
          <p:nvPr/>
        </p:nvSpPr>
        <p:spPr>
          <a:xfrm>
            <a:off x="8231131" y="1719250"/>
            <a:ext cx="3639127" cy="1826714"/>
          </a:xfrm>
          <a:prstGeom prst="wedgeRoundRectCallou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Would like to see more time spent on forward looking strategy such as market, growth, comparison to the hospital market that Stoughton plays in to see what the next 1-3 years look like.</a:t>
            </a: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AD4C5308-27D0-5006-AD58-03DE0BB5D969}"/>
              </a:ext>
            </a:extLst>
          </p:cNvPr>
          <p:cNvSpPr/>
          <p:nvPr/>
        </p:nvSpPr>
        <p:spPr>
          <a:xfrm>
            <a:off x="8231131" y="4296993"/>
            <a:ext cx="3639127" cy="1826714"/>
          </a:xfrm>
          <a:prstGeom prst="wedgeRoundRectCallout">
            <a:avLst/>
          </a:prstGeom>
          <a:solidFill>
            <a:srgbClr val="6CA62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As a new board member, I've found the experience to be enjoyable. I'm hopeful my capabilities can grow to better serve the Stoughton Health community.</a:t>
            </a:r>
          </a:p>
        </p:txBody>
      </p:sp>
    </p:spTree>
    <p:extLst>
      <p:ext uri="{BB962C8B-B14F-4D97-AF65-F5344CB8AC3E}">
        <p14:creationId xmlns:p14="http://schemas.microsoft.com/office/powerpoint/2010/main" val="3312793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3CB228-3216-55C9-325C-AD0FED1C2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4349" y="778545"/>
            <a:ext cx="6714699" cy="317868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Open Discussion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5249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9C8D46-54D8-4DF1-99A2-E651C7B13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E12BF4D-F47A-41C1-85FC-652E412D3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988591">
            <a:off x="7897613" y="684022"/>
            <a:ext cx="5330585" cy="5218721"/>
          </a:xfrm>
          <a:custGeom>
            <a:avLst/>
            <a:gdLst>
              <a:gd name="connsiteX0" fmla="*/ 4721855 w 5330585"/>
              <a:gd name="connsiteY0" fmla="*/ 4361426 h 5218721"/>
              <a:gd name="connsiteX1" fmla="*/ 3457542 w 5330585"/>
              <a:gd name="connsiteY1" fmla="*/ 5211667 h 5218721"/>
              <a:gd name="connsiteX2" fmla="*/ 3430109 w 5330585"/>
              <a:gd name="connsiteY2" fmla="*/ 5218721 h 5218721"/>
              <a:gd name="connsiteX3" fmla="*/ 0 w 5330585"/>
              <a:gd name="connsiteY3" fmla="*/ 2647363 h 5218721"/>
              <a:gd name="connsiteX4" fmla="*/ 12834 w 5330585"/>
              <a:gd name="connsiteY4" fmla="*/ 2393199 h 5218721"/>
              <a:gd name="connsiteX5" fmla="*/ 2664828 w 5330585"/>
              <a:gd name="connsiteY5" fmla="*/ 0 h 5218721"/>
              <a:gd name="connsiteX6" fmla="*/ 5330585 w 5330585"/>
              <a:gd name="connsiteY6" fmla="*/ 2665757 h 5218721"/>
              <a:gd name="connsiteX7" fmla="*/ 4721855 w 5330585"/>
              <a:gd name="connsiteY7" fmla="*/ 4361426 h 5218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330585" h="5218721">
                <a:moveTo>
                  <a:pt x="4721855" y="4361426"/>
                </a:moveTo>
                <a:cubicBezTo>
                  <a:pt x="4395896" y="4756397"/>
                  <a:pt x="3958379" y="5055891"/>
                  <a:pt x="3457542" y="5211667"/>
                </a:cubicBezTo>
                <a:lnTo>
                  <a:pt x="3430109" y="5218721"/>
                </a:lnTo>
                <a:lnTo>
                  <a:pt x="0" y="2647363"/>
                </a:lnTo>
                <a:lnTo>
                  <a:pt x="12834" y="2393199"/>
                </a:lnTo>
                <a:cubicBezTo>
                  <a:pt x="149347" y="1048975"/>
                  <a:pt x="1284587" y="0"/>
                  <a:pt x="2664828" y="0"/>
                </a:cubicBezTo>
                <a:cubicBezTo>
                  <a:pt x="4137085" y="0"/>
                  <a:pt x="5330585" y="1193500"/>
                  <a:pt x="5330585" y="2665757"/>
                </a:cubicBezTo>
                <a:cubicBezTo>
                  <a:pt x="5330585" y="3309870"/>
                  <a:pt x="5102142" y="3900626"/>
                  <a:pt x="4721855" y="4361426"/>
                </a:cubicBezTo>
                <a:close/>
              </a:path>
            </a:pathLst>
          </a:custGeom>
          <a:gradFill>
            <a:gsLst>
              <a:gs pos="16000">
                <a:srgbClr val="000000">
                  <a:alpha val="41000"/>
                </a:srgbClr>
              </a:gs>
              <a:gs pos="85000">
                <a:schemeClr val="accent1">
                  <a:alpha val="25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0"/>
            <a:ext cx="12165981" cy="448089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5FBF53F-BBBA-4974-AD72-0E8CD294E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2622" y="-2"/>
            <a:ext cx="12179371" cy="6400796"/>
          </a:xfrm>
          <a:prstGeom prst="rect">
            <a:avLst/>
          </a:prstGeom>
          <a:gradFill>
            <a:gsLst>
              <a:gs pos="4500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68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B9DE8D-3655-58CA-EC0F-E49A1FCD90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21803" y="1201002"/>
            <a:ext cx="7208197" cy="2779619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solidFill>
                  <a:srgbClr val="FFFFFF"/>
                </a:solidFill>
              </a:rPr>
              <a:t>Adjourn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B85F51-64D8-0778-72FE-7AA505BF16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21803" y="4940490"/>
            <a:ext cx="7208197" cy="1265112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FFFFFF"/>
                </a:solidFill>
              </a:rPr>
              <a:t>Thank you for attending!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2461" y="0"/>
            <a:ext cx="3214360" cy="6858000"/>
          </a:xfrm>
          <a:prstGeom prst="rect">
            <a:avLst/>
          </a:prstGeom>
          <a:gradFill>
            <a:gsLst>
              <a:gs pos="0">
                <a:srgbClr val="000000">
                  <a:alpha val="41000"/>
                </a:srgbClr>
              </a:gs>
              <a:gs pos="86000">
                <a:schemeClr val="accent1">
                  <a:alpha val="3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43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65E683-FE04-E2EF-B61F-DDA359ED9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-6670"/>
            <a:ext cx="4977976" cy="1454051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tx2"/>
                </a:solidFill>
              </a:rPr>
              <a:t>Agenda</a:t>
            </a:r>
          </a:p>
        </p:txBody>
      </p:sp>
      <p:pic>
        <p:nvPicPr>
          <p:cNvPr id="20" name="Graphic 19" descr="Laptop Secure">
            <a:extLst>
              <a:ext uri="{FF2B5EF4-FFF2-40B4-BE49-F238E27FC236}">
                <a16:creationId xmlns:a16="http://schemas.microsoft.com/office/drawing/2014/main" id="{7CA78997-1327-1CFB-F148-4E667BA3F7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6951" y="1793846"/>
            <a:ext cx="3620021" cy="3620021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DC20ACA-2D97-6CD0-CB93-8096A192E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914400"/>
            <a:ext cx="5663276" cy="5863472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>
                <a:solidFill>
                  <a:schemeClr val="tx2"/>
                </a:solidFill>
              </a:rPr>
              <a:t>Call to Order – Kris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>
                <a:solidFill>
                  <a:schemeClr val="tx2"/>
                </a:solidFill>
              </a:rPr>
              <a:t>Review and Approve July 18, 2024 Governance Committee Meeting Minutes – Kris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>
                <a:solidFill>
                  <a:schemeClr val="tx2"/>
                </a:solidFill>
              </a:rPr>
              <a:t>2025 Board Member Composition and Terms – Michelle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>
                <a:solidFill>
                  <a:schemeClr val="tx2"/>
                </a:solidFill>
              </a:rPr>
              <a:t>2025 Proposed Board and Committee Meeting Cadence / Committee Members – Michelle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>
                <a:solidFill>
                  <a:schemeClr val="tx2"/>
                </a:solidFill>
              </a:rPr>
              <a:t>Conflict of Interest Form Process – Michelle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>
                <a:solidFill>
                  <a:schemeClr val="tx2"/>
                </a:solidFill>
              </a:rPr>
              <a:t>Board Education: 2024 Review / 2025 Planning – Michelle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>
                <a:solidFill>
                  <a:schemeClr val="tx2"/>
                </a:solidFill>
              </a:rPr>
              <a:t>Board Self-Evaluation – Michelle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>
                <a:solidFill>
                  <a:schemeClr val="tx2"/>
                </a:solidFill>
              </a:rPr>
              <a:t>Open Discussion – All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1600" dirty="0">
                <a:solidFill>
                  <a:schemeClr val="tx2"/>
                </a:solidFill>
              </a:rPr>
              <a:t>Adjournment – Kris 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en-US" sz="1050" dirty="0">
              <a:solidFill>
                <a:schemeClr val="tx2"/>
              </a:solidFill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endParaRPr lang="en-US" sz="1050" dirty="0">
              <a:solidFill>
                <a:schemeClr val="tx2"/>
              </a:solidFill>
            </a:endParaRPr>
          </a:p>
          <a:p>
            <a:pPr lvl="1"/>
            <a:endParaRPr lang="en-US" sz="1050" dirty="0">
              <a:solidFill>
                <a:schemeClr val="tx2"/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68863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631BABA-F9E1-301D-4249-60B82679D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Governance Committee    Meeting Minutes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731748-38F5-45E9-6160-9CB6FF4C1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kern="12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Request Motion to Approve July 18, 2024 Governance Committee Meeting Minutes.</a:t>
            </a:r>
          </a:p>
          <a:p>
            <a:pPr marL="0" indent="0">
              <a:buNone/>
            </a:pPr>
            <a:endParaRPr lang="en-US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23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31BABA-F9E1-301D-4249-60B82679D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4" y="5490971"/>
            <a:ext cx="6962072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2025 Board Composition &amp; Terms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81B1396-CE76-B48F-7F6D-BE65B6AAE1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44" y="710546"/>
            <a:ext cx="12144901" cy="4159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840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lowchart: Document 30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31BABA-F9E1-301D-4249-60B82679D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Committee Appointments – By-Law Review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B86BCE1-50B3-7B02-9DCF-081DAD9034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6225" y="322722"/>
            <a:ext cx="7953504" cy="602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606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31BABA-F9E1-301D-4249-60B82679D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4" y="5490971"/>
            <a:ext cx="6962072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2025 Committee Members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1483FE-C5FA-061D-ABC4-8E073F1725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649" y="31709"/>
            <a:ext cx="9786691" cy="339729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B9E5CA1-37A3-05F8-FED9-7FE5ED00146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6864"/>
          <a:stretch/>
        </p:blipFill>
        <p:spPr>
          <a:xfrm>
            <a:off x="1202649" y="3487209"/>
            <a:ext cx="9786692" cy="173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033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31BABA-F9E1-301D-4249-60B82679D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4" y="5490971"/>
            <a:ext cx="6962072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2025 Committee Members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B9E5CA1-37A3-05F8-FED9-7FE5ED0014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791"/>
          <a:stretch/>
        </p:blipFill>
        <p:spPr>
          <a:xfrm>
            <a:off x="1264497" y="9239"/>
            <a:ext cx="9435105" cy="334587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2FB418E-8F81-5E6E-79A6-58F2F2A509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4497" y="3355112"/>
            <a:ext cx="9435105" cy="2074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621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31BABA-F9E1-301D-4249-60B82679D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4" y="5490971"/>
            <a:ext cx="7040359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2025 Proposed Board and Committee Meeting Cadence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A6F90A-E543-DEB1-4504-DED606EA4E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839" y="0"/>
            <a:ext cx="10177836" cy="529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017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 descr="Meeting">
            <a:extLst>
              <a:ext uri="{FF2B5EF4-FFF2-40B4-BE49-F238E27FC236}">
                <a16:creationId xmlns:a16="http://schemas.microsoft.com/office/drawing/2014/main" id="{ADA5EB56-C7D7-E192-8538-463E6FDDFC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33999" y="1577491"/>
            <a:ext cx="3684191" cy="3684191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732BBDD8-8D49-4D88-8935-FBC3DCA333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314" y="2"/>
            <a:ext cx="7556686" cy="6857998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AF8ACB-1434-710A-35ED-B4156E2CD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8781" y="620720"/>
            <a:ext cx="6157545" cy="552351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685800" marR="0" lvl="0" indent="-685800"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Request Motion to Recommend to the Governing Board Approval of the 2025 Board Committee Members &amp; Meeting Calendar.</a:t>
            </a:r>
          </a:p>
        </p:txBody>
      </p:sp>
    </p:spTree>
    <p:extLst>
      <p:ext uri="{BB962C8B-B14F-4D97-AF65-F5344CB8AC3E}">
        <p14:creationId xmlns:p14="http://schemas.microsoft.com/office/powerpoint/2010/main" val="2249896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5165</TotalTime>
  <Words>646</Words>
  <Application>Microsoft Office PowerPoint</Application>
  <PresentationFormat>Widescreen</PresentationFormat>
  <Paragraphs>87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Aptos</vt:lpstr>
      <vt:lpstr>Aptos Display</vt:lpstr>
      <vt:lpstr>Arial</vt:lpstr>
      <vt:lpstr>Calibri</vt:lpstr>
      <vt:lpstr>Wingdings</vt:lpstr>
      <vt:lpstr>office theme</vt:lpstr>
      <vt:lpstr>Stoughton Health  Governance Committee Meeting</vt:lpstr>
      <vt:lpstr>Agenda</vt:lpstr>
      <vt:lpstr>Governance Committee    Meeting Minutes</vt:lpstr>
      <vt:lpstr>2025 Board Composition &amp; Terms</vt:lpstr>
      <vt:lpstr>Committee Appointments – By-Law Review</vt:lpstr>
      <vt:lpstr>2025 Committee Members</vt:lpstr>
      <vt:lpstr>2025 Committee Members</vt:lpstr>
      <vt:lpstr>2025 Proposed Board and Committee Meeting Cadence</vt:lpstr>
      <vt:lpstr>Request Motion to Recommend to the Governing Board Approval of the 2025 Board Committee Members &amp; Meeting Calendar.</vt:lpstr>
      <vt:lpstr>Conflict of Interest Form Review </vt:lpstr>
      <vt:lpstr>Board Education: 2024 Review</vt:lpstr>
      <vt:lpstr>Board Education:  2025 Planning</vt:lpstr>
      <vt:lpstr>Board Self-Evaluation Results</vt:lpstr>
      <vt:lpstr>Board Self-Evaluation Comments</vt:lpstr>
      <vt:lpstr>Open Discussion</vt:lpstr>
      <vt:lpstr>Adjourn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Polster, Angela</dc:creator>
  <cp:lastModifiedBy>Abey, Michelle</cp:lastModifiedBy>
  <cp:revision>563</cp:revision>
  <cp:lastPrinted>2025-01-09T12:22:33Z</cp:lastPrinted>
  <dcterms:created xsi:type="dcterms:W3CDTF">2024-08-05T15:02:56Z</dcterms:created>
  <dcterms:modified xsi:type="dcterms:W3CDTF">2025-01-09T12:55:23Z</dcterms:modified>
</cp:coreProperties>
</file>